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15"/>
  </p:notesMasterIdLst>
  <p:sldIdLst>
    <p:sldId id="305" r:id="rId2"/>
    <p:sldId id="311" r:id="rId3"/>
    <p:sldId id="319" r:id="rId4"/>
    <p:sldId id="320" r:id="rId5"/>
    <p:sldId id="321" r:id="rId6"/>
    <p:sldId id="324" r:id="rId7"/>
    <p:sldId id="330" r:id="rId8"/>
    <p:sldId id="331" r:id="rId9"/>
    <p:sldId id="332" r:id="rId10"/>
    <p:sldId id="333" r:id="rId11"/>
    <p:sldId id="328" r:id="rId12"/>
    <p:sldId id="329" r:id="rId13"/>
    <p:sldId id="32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96"/>
    <a:srgbClr val="D6D6CE"/>
    <a:srgbClr val="767676"/>
    <a:srgbClr val="A6A6A6"/>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77" autoAdjust="0"/>
  </p:normalViewPr>
  <p:slideViewPr>
    <p:cSldViewPr snapToGrid="0">
      <p:cViewPr varScale="1">
        <p:scale>
          <a:sx n="108" d="100"/>
          <a:sy n="108" d="100"/>
        </p:scale>
        <p:origin x="678" y="78"/>
      </p:cViewPr>
      <p:guideLst>
        <p:guide orient="horz" pos="2160"/>
        <p:guide pos="381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04-CDA9-4845-B42A-2FC66BD024A1}" type="datetimeFigureOut">
              <a:rPr lang="en-US" smtClean="0"/>
              <a:t>5/18/2024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058B3-987A-6A45-B91C-84067A2BEF5F}" type="slidenum">
              <a:rPr lang="en-US" smtClean="0"/>
              <a:t>‹#›</a:t>
            </a:fld>
            <a:endParaRPr lang="en-US"/>
          </a:p>
        </p:txBody>
      </p:sp>
    </p:spTree>
    <p:extLst>
      <p:ext uri="{BB962C8B-B14F-4D97-AF65-F5344CB8AC3E}">
        <p14:creationId xmlns:p14="http://schemas.microsoft.com/office/powerpoint/2010/main" val="85119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Shie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A963CE4-0B47-E14C-9F34-FE73C1C1A4F3}"/>
              </a:ext>
            </a:extLst>
          </p:cNvPr>
          <p:cNvPicPr>
            <a:picLocks noChangeAspect="1"/>
          </p:cNvPicPr>
          <p:nvPr userDrawn="1"/>
        </p:nvPicPr>
        <p:blipFill rotWithShape="1">
          <a:blip r:embed="rId2"/>
          <a:srcRect l="1" t="28434" r="25845" b="9306"/>
          <a:stretch/>
        </p:blipFill>
        <p:spPr>
          <a:xfrm>
            <a:off x="-1" y="0"/>
            <a:ext cx="12192001" cy="6824250"/>
          </a:xfrm>
          <a:prstGeom prst="rect">
            <a:avLst/>
          </a:prstGeom>
        </p:spPr>
      </p:pic>
      <p:pic>
        <p:nvPicPr>
          <p:cNvPr id="21" name="Picture 20">
            <a:extLst>
              <a:ext uri="{FF2B5EF4-FFF2-40B4-BE49-F238E27FC236}">
                <a16:creationId xmlns:a16="http://schemas.microsoft.com/office/drawing/2014/main" id="{F9E3BA62-8BB3-B747-9E3E-15AA957B80D0}"/>
              </a:ext>
              <a:ext uri="{C183D7F6-B498-43B3-948B-1728B52AA6E4}">
                <adec:decorative xmlns:adec="http://schemas.microsoft.com/office/drawing/2017/decorative" val="1"/>
              </a:ext>
            </a:extLst>
          </p:cNvPr>
          <p:cNvPicPr>
            <a:picLocks noChangeAspect="1"/>
          </p:cNvPicPr>
          <p:nvPr userDrawn="1"/>
        </p:nvPicPr>
        <p:blipFill>
          <a:blip r:embed="rId3">
            <a:alphaModFix amt="80000"/>
          </a:blip>
          <a:srcRect/>
          <a:stretch/>
        </p:blipFill>
        <p:spPr>
          <a:xfrm>
            <a:off x="-2703201" y="-2649403"/>
            <a:ext cx="9640714" cy="12476217"/>
          </a:xfrm>
          <a:prstGeom prst="rect">
            <a:avLst/>
          </a:prstGeom>
        </p:spPr>
      </p:pic>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5" name="Group 14">
            <a:extLst>
              <a:ext uri="{FF2B5EF4-FFF2-40B4-BE49-F238E27FC236}">
                <a16:creationId xmlns:a16="http://schemas.microsoft.com/office/drawing/2014/main" id="{26A5BA48-AFE1-5E44-A9C5-06E7B917E328}"/>
              </a:ext>
            </a:extLst>
          </p:cNvPr>
          <p:cNvGrpSpPr/>
          <p:nvPr userDrawn="1"/>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E80D7907-C9D3-3549-909B-0DF4C37BE507}"/>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17" name="Picture 16">
              <a:extLst>
                <a:ext uri="{FF2B5EF4-FFF2-40B4-BE49-F238E27FC236}">
                  <a16:creationId xmlns:a16="http://schemas.microsoft.com/office/drawing/2014/main" id="{F11A4FFB-2DA6-B041-8E46-A9F639194E56}"/>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19" name="Picture 18">
              <a:extLst>
                <a:ext uri="{FF2B5EF4-FFF2-40B4-BE49-F238E27FC236}">
                  <a16:creationId xmlns:a16="http://schemas.microsoft.com/office/drawing/2014/main" id="{8AFD6274-0791-934D-9895-1D69E96EC512}"/>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9" name="Picture 28">
              <a:extLst>
                <a:ext uri="{FF2B5EF4-FFF2-40B4-BE49-F238E27FC236}">
                  <a16:creationId xmlns:a16="http://schemas.microsoft.com/office/drawing/2014/main" id="{3874AEBB-E874-8448-8608-9D9CEE764C06}"/>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30" name="Straight Connector 29">
              <a:extLst>
                <a:ext uri="{FF2B5EF4-FFF2-40B4-BE49-F238E27FC236}">
                  <a16:creationId xmlns:a16="http://schemas.microsoft.com/office/drawing/2014/main" id="{AB065AF6-9149-3648-8E45-2ACA8FA07ED1}"/>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170052-8987-EA41-9962-ED4E6D421F63}"/>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B5ACAA2-15A7-A242-95F3-F25F41B673C5}"/>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B9C473B1-050A-A247-ADA5-767EBF554207}"/>
              </a:ext>
            </a:extLst>
          </p:cNvPr>
          <p:cNvSpPr>
            <a:spLocks noGrp="1"/>
          </p:cNvSpPr>
          <p:nvPr>
            <p:ph type="sldNum" sz="quarter" idx="10"/>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413453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Maroon">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8B395A-ABD1-784B-A94A-7A6283C5448E}"/>
              </a:ext>
            </a:extLst>
          </p:cNvPr>
          <p:cNvSpPr/>
          <p:nvPr/>
        </p:nvSpPr>
        <p:spPr>
          <a:xfrm>
            <a:off x="0" y="3"/>
            <a:ext cx="12192000" cy="686523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bg1">
                    <a:lumMod val="95000"/>
                  </a:schemeClr>
                </a:solidFill>
              </a:defRPr>
            </a:lvl1pPr>
          </a:lstStyle>
          <a:p>
            <a:r>
              <a:rPr lang="en-US"/>
              <a:t>Click to edit Master title style</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grpSp>
        <p:nvGrpSpPr>
          <p:cNvPr id="17" name="Group 16">
            <a:extLst>
              <a:ext uri="{FF2B5EF4-FFF2-40B4-BE49-F238E27FC236}">
                <a16:creationId xmlns:a16="http://schemas.microsoft.com/office/drawing/2014/main" id="{89880606-C0DA-1244-B23A-CDDC05B4C63A}"/>
              </a:ext>
            </a:extLst>
          </p:cNvPr>
          <p:cNvGrpSpPr/>
          <p:nvPr userDrawn="1"/>
        </p:nvGrpSpPr>
        <p:grpSpPr>
          <a:xfrm>
            <a:off x="0" y="6395644"/>
            <a:ext cx="12192000" cy="470922"/>
            <a:chOff x="0" y="6395644"/>
            <a:chExt cx="12192000" cy="470922"/>
          </a:xfrm>
        </p:grpSpPr>
        <p:sp>
          <p:nvSpPr>
            <p:cNvPr id="18" name="Rectangle 17">
              <a:extLst>
                <a:ext uri="{FF2B5EF4-FFF2-40B4-BE49-F238E27FC236}">
                  <a16:creationId xmlns:a16="http://schemas.microsoft.com/office/drawing/2014/main" id="{D54CFDE2-E6EB-A345-957E-50A4ECD423D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19" name="Picture 18">
              <a:extLst>
                <a:ext uri="{FF2B5EF4-FFF2-40B4-BE49-F238E27FC236}">
                  <a16:creationId xmlns:a16="http://schemas.microsoft.com/office/drawing/2014/main" id="{33868FDA-D1BB-EE41-ABB2-465907C57CB9}"/>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4" name="Picture 23">
              <a:extLst>
                <a:ext uri="{FF2B5EF4-FFF2-40B4-BE49-F238E27FC236}">
                  <a16:creationId xmlns:a16="http://schemas.microsoft.com/office/drawing/2014/main" id="{EF9B5EFB-5007-AD46-BE77-BAC76C6086B3}"/>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9468986D-4939-0940-815B-86D85FFC6A33}"/>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5BD39B1C-C9BE-9F4C-88E3-EF2E97B7E504}"/>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386A2B6-31F3-7C45-864E-49505F12A28D}"/>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64CECC-4175-4844-A728-504904E6D94F}"/>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1853C0E5-BAE9-8B41-90FD-2C57873CFE8C}"/>
              </a:ext>
              <a:ext uri="{C183D7F6-B498-43B3-948B-1728B52AA6E4}">
                <adec:decorative xmlns:adec="http://schemas.microsoft.com/office/drawing/2017/decorative" val="1"/>
              </a:ext>
            </a:extLst>
          </p:cNvPr>
          <p:cNvPicPr>
            <a:picLocks noChangeAspect="1"/>
          </p:cNvPicPr>
          <p:nvPr userDrawn="1"/>
        </p:nvPicPr>
        <p:blipFill>
          <a:blip r:embed="rId5">
            <a:alphaModFix amt="50000"/>
            <a:extLst>
              <a:ext uri="{BEBA8EAE-BF5A-486C-A8C5-ECC9F3942E4B}">
                <a14:imgProps xmlns:a14="http://schemas.microsoft.com/office/drawing/2010/main">
                  <a14:imgLayer r:embed="rId6">
                    <a14:imgEffect>
                      <a14:artisticGlowEdges trans="80000"/>
                    </a14:imgEffect>
                  </a14:imgLayer>
                </a14:imgProps>
              </a:ext>
            </a:extLst>
          </a:blip>
          <a:srcRect/>
          <a:stretch/>
        </p:blipFill>
        <p:spPr>
          <a:xfrm>
            <a:off x="9427464" y="0"/>
            <a:ext cx="3836416" cy="3356864"/>
          </a:xfrm>
          <a:prstGeom prst="rect">
            <a:avLst/>
          </a:prstGeom>
        </p:spPr>
      </p:pic>
    </p:spTree>
    <p:extLst>
      <p:ext uri="{BB962C8B-B14F-4D97-AF65-F5344CB8AC3E}">
        <p14:creationId xmlns:p14="http://schemas.microsoft.com/office/powerpoint/2010/main" val="201407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58060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
            <a:ext cx="10515600" cy="1325563"/>
          </a:xfrm>
        </p:spPr>
        <p:txBody>
          <a:bodyPr/>
          <a:lstStyle>
            <a:lvl1pPr>
              <a:defRPr b="0" i="0"/>
            </a:lvl1pPr>
          </a:lstStyle>
          <a:p>
            <a:r>
              <a:rPr lang="en-US"/>
              <a:t>Click to edit Master title style</a:t>
            </a:r>
          </a:p>
        </p:txBody>
      </p:sp>
      <p:sp>
        <p:nvSpPr>
          <p:cNvPr id="3" name="Text Placeholder 2"/>
          <p:cNvSpPr>
            <a:spLocks noGrp="1"/>
          </p:cNvSpPr>
          <p:nvPr>
            <p:ph type="body" idx="1" hasCustomPrompt="1"/>
          </p:nvPr>
        </p:nvSpPr>
        <p:spPr>
          <a:xfrm>
            <a:off x="839789" y="1681163"/>
            <a:ext cx="5157787"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8"/>
            <a:ext cx="5157787"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2202" y="1681163"/>
            <a:ext cx="5183188"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8"/>
            <a:ext cx="5183188"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3102847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1818428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997606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6B326AB-2B19-2B4B-A7BC-8A991C83DEA7}"/>
              </a:ext>
            </a:extLst>
          </p:cNvPr>
          <p:cNvSpPr>
            <a:spLocks noGrp="1"/>
          </p:cNvSpPr>
          <p:nvPr>
            <p:ph type="pic" idx="1"/>
          </p:nvPr>
        </p:nvSpPr>
        <p:spPr>
          <a:xfrm>
            <a:off x="838200" y="1811871"/>
            <a:ext cx="7315200" cy="4049183"/>
          </a:xfrm>
        </p:spPr>
        <p:txBody>
          <a:bodyPr/>
          <a:lstStyle>
            <a:lvl1pPr marL="0" indent="0">
              <a:buNone/>
              <a:defRPr sz="2400" b="0" i="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A009BB38-E405-0644-A47A-B0875B53B361}"/>
              </a:ext>
            </a:extLst>
          </p:cNvPr>
          <p:cNvSpPr>
            <a:spLocks noGrp="1"/>
          </p:cNvSpPr>
          <p:nvPr>
            <p:ph type="body" sz="half" idx="2"/>
          </p:nvPr>
        </p:nvSpPr>
        <p:spPr>
          <a:xfrm>
            <a:off x="8610600" y="1811868"/>
            <a:ext cx="2743200" cy="4057121"/>
          </a:xfrm>
        </p:spPr>
        <p:txBody>
          <a:bodyPr/>
          <a:lstStyle>
            <a:lvl1pPr marL="0" indent="0">
              <a:buNone/>
              <a:defRPr sz="1200" b="0" i="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
        <p:nvSpPr>
          <p:cNvPr id="11" name="Title 10">
            <a:extLst>
              <a:ext uri="{FF2B5EF4-FFF2-40B4-BE49-F238E27FC236}">
                <a16:creationId xmlns:a16="http://schemas.microsoft.com/office/drawing/2014/main" id="{90B90FFB-1D8E-AF4C-A20C-D4A3B8A3AA1F}"/>
              </a:ext>
            </a:extLst>
          </p:cNvPr>
          <p:cNvSpPr>
            <a:spLocks noGrp="1"/>
          </p:cNvSpPr>
          <p:nvPr>
            <p:ph type="title"/>
          </p:nvPr>
        </p:nvSpPr>
        <p:spPr/>
        <p:txBody>
          <a:bodyPr/>
          <a:lstStyle>
            <a:lvl1pPr>
              <a:defRPr b="0" i="0"/>
            </a:lvl1pPr>
          </a:lstStyle>
          <a:p>
            <a:r>
              <a:rPr lang="en-US"/>
              <a:t>Click to edit Master title style</a:t>
            </a:r>
          </a:p>
        </p:txBody>
      </p:sp>
    </p:spTree>
    <p:extLst>
      <p:ext uri="{BB962C8B-B14F-4D97-AF65-F5344CB8AC3E}">
        <p14:creationId xmlns:p14="http://schemas.microsoft.com/office/powerpoint/2010/main" val="3488060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
        <p:nvSpPr>
          <p:cNvPr id="11" name="Title 10">
            <a:extLst>
              <a:ext uri="{FF2B5EF4-FFF2-40B4-BE49-F238E27FC236}">
                <a16:creationId xmlns:a16="http://schemas.microsoft.com/office/drawing/2014/main" id="{90B90FFB-1D8E-AF4C-A20C-D4A3B8A3AA1F}"/>
              </a:ext>
            </a:extLst>
          </p:cNvPr>
          <p:cNvSpPr>
            <a:spLocks noGrp="1"/>
          </p:cNvSpPr>
          <p:nvPr>
            <p:ph type="title"/>
          </p:nvPr>
        </p:nvSpPr>
        <p:spPr/>
        <p:txBody>
          <a:bodyPr/>
          <a:lstStyle>
            <a:lvl1pPr>
              <a:defRPr b="0" i="0"/>
            </a:lvl1pPr>
          </a:lstStyle>
          <a:p>
            <a:r>
              <a:rPr lang="en-US"/>
              <a:t>Click to edit Master title style</a:t>
            </a:r>
          </a:p>
        </p:txBody>
      </p:sp>
      <p:sp>
        <p:nvSpPr>
          <p:cNvPr id="8" name="Picture Placeholder 2">
            <a:extLst>
              <a:ext uri="{FF2B5EF4-FFF2-40B4-BE49-F238E27FC236}">
                <a16:creationId xmlns:a16="http://schemas.microsoft.com/office/drawing/2014/main" id="{0F7EFA50-3B63-3A4E-837C-38C854BE218D}"/>
              </a:ext>
            </a:extLst>
          </p:cNvPr>
          <p:cNvSpPr>
            <a:spLocks noGrp="1"/>
          </p:cNvSpPr>
          <p:nvPr>
            <p:ph type="pic" idx="1"/>
          </p:nvPr>
        </p:nvSpPr>
        <p:spPr>
          <a:xfrm>
            <a:off x="838203" y="1811867"/>
            <a:ext cx="3356036" cy="2047752"/>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3">
            <a:extLst>
              <a:ext uri="{FF2B5EF4-FFF2-40B4-BE49-F238E27FC236}">
                <a16:creationId xmlns:a16="http://schemas.microsoft.com/office/drawing/2014/main" id="{17E8FA33-8160-E84B-9F98-0A2BFB2A2917}"/>
              </a:ext>
            </a:extLst>
          </p:cNvPr>
          <p:cNvSpPr>
            <a:spLocks noGrp="1"/>
          </p:cNvSpPr>
          <p:nvPr>
            <p:ph type="body" sz="half" idx="2"/>
          </p:nvPr>
        </p:nvSpPr>
        <p:spPr>
          <a:xfrm>
            <a:off x="838201" y="3995065"/>
            <a:ext cx="3356035"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Text Placeholder 3">
            <a:extLst>
              <a:ext uri="{FF2B5EF4-FFF2-40B4-BE49-F238E27FC236}">
                <a16:creationId xmlns:a16="http://schemas.microsoft.com/office/drawing/2014/main" id="{17B00556-D0CC-204C-9B94-C8062981F511}"/>
              </a:ext>
            </a:extLst>
          </p:cNvPr>
          <p:cNvSpPr>
            <a:spLocks noGrp="1"/>
          </p:cNvSpPr>
          <p:nvPr>
            <p:ph type="body" sz="half" idx="15"/>
          </p:nvPr>
        </p:nvSpPr>
        <p:spPr>
          <a:xfrm>
            <a:off x="4417013" y="3995065"/>
            <a:ext cx="3357971"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42899E92-C4B9-4144-ADBA-EF18DD116823}"/>
              </a:ext>
            </a:extLst>
          </p:cNvPr>
          <p:cNvSpPr>
            <a:spLocks noGrp="1"/>
          </p:cNvSpPr>
          <p:nvPr>
            <p:ph type="body" sz="half" idx="16"/>
          </p:nvPr>
        </p:nvSpPr>
        <p:spPr>
          <a:xfrm>
            <a:off x="7995828" y="3995065"/>
            <a:ext cx="3357969"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
            <a:extLst>
              <a:ext uri="{FF2B5EF4-FFF2-40B4-BE49-F238E27FC236}">
                <a16:creationId xmlns:a16="http://schemas.microsoft.com/office/drawing/2014/main" id="{C631A6A1-A439-A143-ABEA-DDB2D12F1818}"/>
              </a:ext>
            </a:extLst>
          </p:cNvPr>
          <p:cNvSpPr>
            <a:spLocks noGrp="1"/>
          </p:cNvSpPr>
          <p:nvPr>
            <p:ph type="pic" idx="17"/>
          </p:nvPr>
        </p:nvSpPr>
        <p:spPr>
          <a:xfrm>
            <a:off x="4417015"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5E8AC718-D08E-D142-ABDD-8F7BAA4AC98E}"/>
              </a:ext>
            </a:extLst>
          </p:cNvPr>
          <p:cNvSpPr>
            <a:spLocks noGrp="1"/>
          </p:cNvSpPr>
          <p:nvPr>
            <p:ph type="pic" idx="18"/>
          </p:nvPr>
        </p:nvSpPr>
        <p:spPr>
          <a:xfrm>
            <a:off x="7995827"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104946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Picture with Bulle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6B326AB-2B19-2B4B-A7BC-8A991C83DEA7}"/>
              </a:ext>
            </a:extLst>
          </p:cNvPr>
          <p:cNvSpPr>
            <a:spLocks noGrp="1"/>
          </p:cNvSpPr>
          <p:nvPr>
            <p:ph type="pic" idx="1"/>
          </p:nvPr>
        </p:nvSpPr>
        <p:spPr>
          <a:xfrm>
            <a:off x="838200" y="1811871"/>
            <a:ext cx="4919133" cy="4049183"/>
          </a:xfrm>
        </p:spPr>
        <p:txBody>
          <a:bodyPr/>
          <a:lstStyle>
            <a:lvl1pPr marL="0" indent="0">
              <a:buNone/>
              <a:defRPr sz="2400" b="0" i="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
        <p:nvSpPr>
          <p:cNvPr id="9" name="Content Placeholder 2">
            <a:extLst>
              <a:ext uri="{FF2B5EF4-FFF2-40B4-BE49-F238E27FC236}">
                <a16:creationId xmlns:a16="http://schemas.microsoft.com/office/drawing/2014/main" id="{BA856875-E70E-F044-B7AD-961CE18586A6}"/>
              </a:ext>
            </a:extLst>
          </p:cNvPr>
          <p:cNvSpPr>
            <a:spLocks noGrp="1"/>
          </p:cNvSpPr>
          <p:nvPr>
            <p:ph idx="13"/>
          </p:nvPr>
        </p:nvSpPr>
        <p:spPr>
          <a:xfrm>
            <a:off x="6434671" y="1809751"/>
            <a:ext cx="4919133" cy="4059238"/>
          </a:xfrm>
        </p:spPr>
        <p:txBody>
          <a:bodyPr/>
          <a:lstStyle>
            <a:lvl1pPr>
              <a:defRPr sz="2400" b="0" i="0"/>
            </a:lvl1pPr>
            <a:lvl2pPr>
              <a:defRPr sz="2100" b="0" i="0"/>
            </a:lvl2pPr>
            <a:lvl3pPr>
              <a:defRPr sz="1800" b="0" i="0"/>
            </a:lvl3pPr>
            <a:lvl4pPr>
              <a:defRPr sz="1500" b="0" i="0"/>
            </a:lvl4pPr>
            <a:lvl5pPr>
              <a:defRPr sz="1500" b="0" i="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3B2F242-CA0B-5440-B148-FC652EC0D9D4}"/>
              </a:ext>
            </a:extLst>
          </p:cNvPr>
          <p:cNvSpPr>
            <a:spLocks noGrp="1"/>
          </p:cNvSpPr>
          <p:nvPr>
            <p:ph type="title"/>
          </p:nvPr>
        </p:nvSpPr>
        <p:spPr>
          <a:xfrm>
            <a:off x="838200" y="3"/>
            <a:ext cx="10515600" cy="1325563"/>
          </a:xfrm>
        </p:spPr>
        <p:txBody>
          <a:bodyPr/>
          <a:lstStyle>
            <a:lvl1pPr>
              <a:defRPr b="0" i="0"/>
            </a:lvl1pPr>
          </a:lstStyle>
          <a:p>
            <a:r>
              <a:rPr lang="en-US"/>
              <a:t>Click to edit Master title style</a:t>
            </a:r>
          </a:p>
        </p:txBody>
      </p:sp>
    </p:spTree>
    <p:extLst>
      <p:ext uri="{BB962C8B-B14F-4D97-AF65-F5344CB8AC3E}">
        <p14:creationId xmlns:p14="http://schemas.microsoft.com/office/powerpoint/2010/main" val="2849312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4 Picture Stacked">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C10E13E9-A40B-8242-87D0-21EA016AAB43}"/>
              </a:ext>
            </a:extLst>
          </p:cNvPr>
          <p:cNvSpPr>
            <a:spLocks noGrp="1"/>
          </p:cNvSpPr>
          <p:nvPr>
            <p:ph type="pic" idx="16"/>
          </p:nvPr>
        </p:nvSpPr>
        <p:spPr>
          <a:xfrm>
            <a:off x="2" y="3231643"/>
            <a:ext cx="6065519" cy="3184256"/>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a:extLst>
              <a:ext uri="{FF2B5EF4-FFF2-40B4-BE49-F238E27FC236}">
                <a16:creationId xmlns:a16="http://schemas.microsoft.com/office/drawing/2014/main" id="{CBE66D83-505F-514A-94A7-9B6AE6877B0C}"/>
              </a:ext>
            </a:extLst>
          </p:cNvPr>
          <p:cNvSpPr>
            <a:spLocks noGrp="1"/>
          </p:cNvSpPr>
          <p:nvPr>
            <p:ph type="pic" idx="17"/>
          </p:nvPr>
        </p:nvSpPr>
        <p:spPr>
          <a:xfrm>
            <a:off x="6126480" y="3231643"/>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Picture Placeholder 2">
            <a:extLst>
              <a:ext uri="{FF2B5EF4-FFF2-40B4-BE49-F238E27FC236}">
                <a16:creationId xmlns:a16="http://schemas.microsoft.com/office/drawing/2014/main" id="{A11E4A28-1755-3844-AD33-415D78C99D81}"/>
              </a:ext>
            </a:extLst>
          </p:cNvPr>
          <p:cNvSpPr>
            <a:spLocks noGrp="1"/>
          </p:cNvSpPr>
          <p:nvPr>
            <p:ph type="pic" idx="14"/>
          </p:nvPr>
        </p:nvSpPr>
        <p:spPr>
          <a:xfrm>
            <a:off x="0" y="2"/>
            <a:ext cx="6065520"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Picture Placeholder 2">
            <a:extLst>
              <a:ext uri="{FF2B5EF4-FFF2-40B4-BE49-F238E27FC236}">
                <a16:creationId xmlns:a16="http://schemas.microsoft.com/office/drawing/2014/main" id="{257D2046-3B53-4544-9BDB-18F56371C74D}"/>
              </a:ext>
            </a:extLst>
          </p:cNvPr>
          <p:cNvSpPr>
            <a:spLocks noGrp="1"/>
          </p:cNvSpPr>
          <p:nvPr>
            <p:ph type="pic" idx="15"/>
          </p:nvPr>
        </p:nvSpPr>
        <p:spPr>
          <a:xfrm>
            <a:off x="6126480" y="2"/>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grpSp>
        <p:nvGrpSpPr>
          <p:cNvPr id="15" name="Group 14">
            <a:extLst>
              <a:ext uri="{FF2B5EF4-FFF2-40B4-BE49-F238E27FC236}">
                <a16:creationId xmlns:a16="http://schemas.microsoft.com/office/drawing/2014/main" id="{59113D8F-5565-DD41-BF67-678D23803461}"/>
              </a:ext>
            </a:extLst>
          </p:cNvPr>
          <p:cNvGrpSpPr/>
          <p:nvPr userDrawn="1"/>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D3EEC998-5A27-9346-81A2-F9B3545521BA}"/>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20" name="Picture 19">
              <a:extLst>
                <a:ext uri="{FF2B5EF4-FFF2-40B4-BE49-F238E27FC236}">
                  <a16:creationId xmlns:a16="http://schemas.microsoft.com/office/drawing/2014/main" id="{E95D0983-302A-8E44-935E-E9CF14A3B014}"/>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8015891E-6C12-7A4A-9019-596974DFB3B1}"/>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4" name="Picture 23">
              <a:extLst>
                <a:ext uri="{FF2B5EF4-FFF2-40B4-BE49-F238E27FC236}">
                  <a16:creationId xmlns:a16="http://schemas.microsoft.com/office/drawing/2014/main" id="{EA8CE5FE-A213-BB49-8ADF-88DBCC642A6C}"/>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5" name="Straight Connector 24">
              <a:extLst>
                <a:ext uri="{FF2B5EF4-FFF2-40B4-BE49-F238E27FC236}">
                  <a16:creationId xmlns:a16="http://schemas.microsoft.com/office/drawing/2014/main" id="{839B5F19-F9FD-9945-B1B4-5CE6811368C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948919-2B39-9F40-BEC5-4401D0782DFC}"/>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FC6DE8-7C84-554C-B3A1-A637C6377DFC}"/>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3805147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Picture Full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6F198491-2097-0946-B177-67C64AE6E6F1}"/>
              </a:ext>
            </a:extLst>
          </p:cNvPr>
          <p:cNvSpPr>
            <a:spLocks noGrp="1"/>
          </p:cNvSpPr>
          <p:nvPr>
            <p:ph type="pic" idx="14"/>
          </p:nvPr>
        </p:nvSpPr>
        <p:spPr>
          <a:xfrm>
            <a:off x="0" y="4"/>
            <a:ext cx="12192000" cy="6379784"/>
          </a:xfrm>
        </p:spPr>
        <p:txBody>
          <a:bodyPr/>
          <a:lstStyle>
            <a:lvl1pPr marL="0" indent="0">
              <a:buNone/>
              <a:defRPr sz="2400" b="0" i="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grpSp>
        <p:nvGrpSpPr>
          <p:cNvPr id="16" name="Group 15">
            <a:extLst>
              <a:ext uri="{FF2B5EF4-FFF2-40B4-BE49-F238E27FC236}">
                <a16:creationId xmlns:a16="http://schemas.microsoft.com/office/drawing/2014/main" id="{0187628E-BF1D-164B-AA84-0B12AE4A56E4}"/>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56A92FCC-2FC8-6E45-BE8E-CD882CFC081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20" name="Picture 19">
              <a:extLst>
                <a:ext uri="{FF2B5EF4-FFF2-40B4-BE49-F238E27FC236}">
                  <a16:creationId xmlns:a16="http://schemas.microsoft.com/office/drawing/2014/main" id="{0405C2DC-D64C-9E43-BDDE-425E75EFB585}"/>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5270809D-3276-9744-8C5A-54FC277C1C59}"/>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2" name="Picture 21">
              <a:extLst>
                <a:ext uri="{FF2B5EF4-FFF2-40B4-BE49-F238E27FC236}">
                  <a16:creationId xmlns:a16="http://schemas.microsoft.com/office/drawing/2014/main" id="{50D2C9E5-2101-9544-9903-73012476AC34}"/>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5" name="Straight Connector 24">
              <a:extLst>
                <a:ext uri="{FF2B5EF4-FFF2-40B4-BE49-F238E27FC236}">
                  <a16:creationId xmlns:a16="http://schemas.microsoft.com/office/drawing/2014/main" id="{CB898CF9-CC00-6F41-99B6-BB63E711CBC8}"/>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F07AD32-24B7-304C-A48A-3D69595C95B2}"/>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6670CB-623B-A94A-BDDE-B9AD23160A94}"/>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27831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B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CC0828-A75B-F849-8641-3DEDF618C8F3}"/>
              </a:ext>
            </a:extLst>
          </p:cNvPr>
          <p:cNvPicPr>
            <a:picLocks noChangeAspect="1"/>
          </p:cNvPicPr>
          <p:nvPr userDrawn="1"/>
        </p:nvPicPr>
        <p:blipFill rotWithShape="1">
          <a:blip r:embed="rId2"/>
          <a:srcRect t="28434" r="25845" b="9209"/>
          <a:stretch/>
        </p:blipFill>
        <p:spPr>
          <a:xfrm>
            <a:off x="-1" y="0"/>
            <a:ext cx="12192000" cy="6834819"/>
          </a:xfrm>
          <a:prstGeom prst="rect">
            <a:avLst/>
          </a:prstGeom>
        </p:spPr>
      </p:pic>
      <p:sp>
        <p:nvSpPr>
          <p:cNvPr id="12" name="Rectangle 11">
            <a:extLst>
              <a:ext uri="{FF2B5EF4-FFF2-40B4-BE49-F238E27FC236}">
                <a16:creationId xmlns:a16="http://schemas.microsoft.com/office/drawing/2014/main" id="{EE9FA067-2C4D-C14D-A888-A679E57BB2C3}"/>
              </a:ext>
              <a:ext uri="{C183D7F6-B498-43B3-948B-1728B52AA6E4}">
                <adec:decorative xmlns:adec="http://schemas.microsoft.com/office/drawing/2017/decorative" val="1"/>
              </a:ext>
            </a:extLst>
          </p:cNvPr>
          <p:cNvSpPr/>
          <p:nvPr userDrawn="1"/>
        </p:nvSpPr>
        <p:spPr>
          <a:xfrm>
            <a:off x="-1" y="-15888"/>
            <a:ext cx="5306907" cy="64750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Helvetica" pitchFamily="2" charset="0"/>
            </a:endParaRPr>
          </a:p>
        </p:txBody>
      </p:sp>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5" name="Group 14">
            <a:extLst>
              <a:ext uri="{FF2B5EF4-FFF2-40B4-BE49-F238E27FC236}">
                <a16:creationId xmlns:a16="http://schemas.microsoft.com/office/drawing/2014/main" id="{F37163BF-3A81-2549-BBA1-DD2297BF2E61}"/>
              </a:ext>
            </a:extLst>
          </p:cNvPr>
          <p:cNvGrpSpPr/>
          <p:nvPr userDrawn="1"/>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36AB37B8-08AE-A24D-9A15-E005CE6538B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17" name="Picture 16">
              <a:extLst>
                <a:ext uri="{FF2B5EF4-FFF2-40B4-BE49-F238E27FC236}">
                  <a16:creationId xmlns:a16="http://schemas.microsoft.com/office/drawing/2014/main" id="{68DDB43C-FB49-224C-8652-7BE6DDE9E0BB}"/>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18" name="Picture 17">
              <a:extLst>
                <a:ext uri="{FF2B5EF4-FFF2-40B4-BE49-F238E27FC236}">
                  <a16:creationId xmlns:a16="http://schemas.microsoft.com/office/drawing/2014/main" id="{195EF9B5-A787-EA4B-86A6-ED5B1988CF1A}"/>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19" name="Picture 18">
              <a:extLst>
                <a:ext uri="{FF2B5EF4-FFF2-40B4-BE49-F238E27FC236}">
                  <a16:creationId xmlns:a16="http://schemas.microsoft.com/office/drawing/2014/main" id="{6EA3AF97-D04F-8F4A-8167-C306A187B0D9}"/>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9" name="Straight Connector 28">
              <a:extLst>
                <a:ext uri="{FF2B5EF4-FFF2-40B4-BE49-F238E27FC236}">
                  <a16:creationId xmlns:a16="http://schemas.microsoft.com/office/drawing/2014/main" id="{EF1B61ED-8963-3247-B88B-7C128694B709}"/>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B634E0-223B-8C43-8FCE-13571079D93F}"/>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1340C4-4637-9544-AD35-26F6763C7255}"/>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Slide Number Placeholder 3">
            <a:extLst>
              <a:ext uri="{FF2B5EF4-FFF2-40B4-BE49-F238E27FC236}">
                <a16:creationId xmlns:a16="http://schemas.microsoft.com/office/drawing/2014/main" id="{00C56AA3-E32C-0E48-BEC1-1F1FE93DB4C6}"/>
              </a:ext>
            </a:extLst>
          </p:cNvPr>
          <p:cNvSpPr>
            <a:spLocks noGrp="1"/>
          </p:cNvSpPr>
          <p:nvPr>
            <p:ph type="sldNum" sz="quarter" idx="10"/>
          </p:nvPr>
        </p:nvSpPr>
        <p:spPr>
          <a:xfrm>
            <a:off x="8610601" y="6459132"/>
            <a:ext cx="3432387" cy="365125"/>
          </a:xfrm>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500438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losing Slide Grey Bar">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31D2FB2-72E8-654B-BDC3-440102A15E06}"/>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23" name="Rectangle 22">
              <a:extLst>
                <a:ext uri="{FF2B5EF4-FFF2-40B4-BE49-F238E27FC236}">
                  <a16:creationId xmlns:a16="http://schemas.microsoft.com/office/drawing/2014/main" id="{7D659737-1021-E747-89B3-76FB616933A4}"/>
                </a:ext>
              </a:extLst>
            </p:cNvPr>
            <p:cNvSpPr/>
            <p:nvPr userDrawn="1"/>
          </p:nvSpPr>
          <p:spPr>
            <a:xfrm>
              <a:off x="5303520" y="0"/>
              <a:ext cx="3732588"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Helvetica" pitchFamily="2" charset="0"/>
              </a:endParaRPr>
            </a:p>
          </p:txBody>
        </p:sp>
        <p:pic>
          <p:nvPicPr>
            <p:cNvPr id="24" name="Picture 23">
              <a:extLst>
                <a:ext uri="{FF2B5EF4-FFF2-40B4-BE49-F238E27FC236}">
                  <a16:creationId xmlns:a16="http://schemas.microsoft.com/office/drawing/2014/main" id="{942803AD-AA31-3A44-8C9A-BA97BCD301A4}"/>
                </a:ext>
              </a:extLst>
            </p:cNvPr>
            <p:cNvPicPr>
              <a:picLocks noChangeAspect="1"/>
            </p:cNvPicPr>
            <p:nvPr userDrawn="1"/>
          </p:nvPicPr>
          <p:blipFill>
            <a:blip r:embed="rId2">
              <a:alphaModFix amt="15000"/>
            </a:blip>
            <a:srcRect/>
            <a:stretch/>
          </p:blipFill>
          <p:spPr>
            <a:xfrm>
              <a:off x="5156004" y="750290"/>
              <a:ext cx="5773549" cy="5051855"/>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6" name="Group 15">
            <a:extLst>
              <a:ext uri="{FF2B5EF4-FFF2-40B4-BE49-F238E27FC236}">
                <a16:creationId xmlns:a16="http://schemas.microsoft.com/office/drawing/2014/main" id="{59B499C2-3DE5-514E-B209-26F56500FA87}"/>
              </a:ext>
            </a:extLst>
          </p:cNvPr>
          <p:cNvGrpSpPr/>
          <p:nvPr userDrawn="1"/>
        </p:nvGrpSpPr>
        <p:grpSpPr>
          <a:xfrm>
            <a:off x="0" y="6395644"/>
            <a:ext cx="12192000" cy="470922"/>
            <a:chOff x="0" y="6395644"/>
            <a:chExt cx="12192000" cy="470922"/>
          </a:xfrm>
        </p:grpSpPr>
        <p:sp>
          <p:nvSpPr>
            <p:cNvPr id="18" name="Rectangle 17">
              <a:extLst>
                <a:ext uri="{FF2B5EF4-FFF2-40B4-BE49-F238E27FC236}">
                  <a16:creationId xmlns:a16="http://schemas.microsoft.com/office/drawing/2014/main" id="{60ED4D4F-AC78-4449-BA53-42FFD88FDE0E}"/>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19" name="Picture 18">
              <a:extLst>
                <a:ext uri="{FF2B5EF4-FFF2-40B4-BE49-F238E27FC236}">
                  <a16:creationId xmlns:a16="http://schemas.microsoft.com/office/drawing/2014/main" id="{FCF554CD-5CBC-CF47-8E84-2AFF6ABE9C2C}"/>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ABDDA2C1-3616-7241-B086-5ABC82931898}"/>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0EFBC9D1-2F97-9D42-A63A-E905AD2804EF}"/>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BE02FBD5-1048-6C42-A32F-B6FF988FF74A}"/>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5E88F5-032D-4742-90D8-A9DC9A089807}"/>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D2D71F-129B-5E4F-8CDC-34CF412348EA}"/>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1960616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losing Slide Shie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1B7554-0594-584B-919D-1DF1A71D1E15}"/>
              </a:ext>
              <a:ext uri="{C183D7F6-B498-43B3-948B-1728B52AA6E4}">
                <adec:decorative xmlns:adec="http://schemas.microsoft.com/office/drawing/2017/decorative" val="1"/>
              </a:ext>
            </a:extLst>
          </p:cNvPr>
          <p:cNvGrpSpPr/>
          <p:nvPr userDrawn="1"/>
        </p:nvGrpSpPr>
        <p:grpSpPr>
          <a:xfrm>
            <a:off x="6995160" y="-2087105"/>
            <a:ext cx="8384488" cy="10850515"/>
            <a:chOff x="3890639" y="-2045539"/>
            <a:chExt cx="8193228" cy="10603002"/>
          </a:xfrm>
        </p:grpSpPr>
        <p:pic>
          <p:nvPicPr>
            <p:cNvPr id="13" name="Picture 12">
              <a:extLst>
                <a:ext uri="{FF2B5EF4-FFF2-40B4-BE49-F238E27FC236}">
                  <a16:creationId xmlns:a16="http://schemas.microsoft.com/office/drawing/2014/main" id="{DC2FF98D-B38B-4E4F-A7D3-EFDE30DF1B01}"/>
                </a:ext>
              </a:extLst>
            </p:cNvPr>
            <p:cNvPicPr>
              <a:picLocks noChangeAspect="1"/>
            </p:cNvPicPr>
            <p:nvPr userDrawn="1"/>
          </p:nvPicPr>
          <p:blipFill>
            <a:blip r:embed="rId2">
              <a:alphaModFix amt="30000"/>
            </a:blip>
            <a:srcRect/>
            <a:stretch/>
          </p:blipFill>
          <p:spPr>
            <a:xfrm>
              <a:off x="3890639" y="-2045539"/>
              <a:ext cx="8193228" cy="10603002"/>
            </a:xfrm>
            <a:prstGeom prst="rect">
              <a:avLst/>
            </a:prstGeom>
          </p:spPr>
        </p:pic>
        <p:pic>
          <p:nvPicPr>
            <p:cNvPr id="14" name="Picture 13">
              <a:extLst>
                <a:ext uri="{FF2B5EF4-FFF2-40B4-BE49-F238E27FC236}">
                  <a16:creationId xmlns:a16="http://schemas.microsoft.com/office/drawing/2014/main" id="{C0EA7C03-7F17-CF4E-91C2-9F463E1BDA25}"/>
                </a:ext>
              </a:extLst>
            </p:cNvPr>
            <p:cNvPicPr>
              <a:picLocks noChangeAspect="1"/>
            </p:cNvPicPr>
            <p:nvPr/>
          </p:nvPicPr>
          <p:blipFill>
            <a:blip r:embed="rId3">
              <a:alphaModFix amt="15000"/>
            </a:blip>
            <a:srcRect/>
            <a:stretch/>
          </p:blipFill>
          <p:spPr>
            <a:xfrm>
              <a:off x="5173001" y="727132"/>
              <a:ext cx="5641848" cy="4936616"/>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8" name="Group 17">
            <a:extLst>
              <a:ext uri="{FF2B5EF4-FFF2-40B4-BE49-F238E27FC236}">
                <a16:creationId xmlns:a16="http://schemas.microsoft.com/office/drawing/2014/main" id="{453E5C16-F0BD-5F46-97A8-CEDF94F42EED}"/>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D8E1EF7D-E655-2A49-9DEE-EC8AD2225E5C}"/>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20" name="Picture 19">
              <a:extLst>
                <a:ext uri="{FF2B5EF4-FFF2-40B4-BE49-F238E27FC236}">
                  <a16:creationId xmlns:a16="http://schemas.microsoft.com/office/drawing/2014/main" id="{6F566C16-C310-8747-A5D4-D3BBDF298DC8}"/>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3804ACBA-7D52-3048-90F9-2E5A92B42647}"/>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CF591FCF-6710-3B47-A27A-B39CABD128E2}"/>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65925706-8E66-E649-919D-D820B55EC1A7}"/>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8E2732-D8C0-B54D-8A5C-D2D2DA2B4B9D}"/>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E44246-B7C8-B34C-8C09-B5BB65F4229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2812616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losing Slide Grey Phoenix">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6A13415-5C23-C347-8FD4-FCC01FDDBED9}"/>
              </a:ext>
            </a:extLst>
          </p:cNvPr>
          <p:cNvGrpSpPr/>
          <p:nvPr userDrawn="1"/>
        </p:nvGrpSpPr>
        <p:grpSpPr>
          <a:xfrm>
            <a:off x="0" y="6395644"/>
            <a:ext cx="12192000" cy="470922"/>
            <a:chOff x="0" y="6395644"/>
            <a:chExt cx="12192000" cy="470922"/>
          </a:xfrm>
        </p:grpSpPr>
        <p:sp>
          <p:nvSpPr>
            <p:cNvPr id="14" name="Rectangle 13">
              <a:extLst>
                <a:ext uri="{FF2B5EF4-FFF2-40B4-BE49-F238E27FC236}">
                  <a16:creationId xmlns:a16="http://schemas.microsoft.com/office/drawing/2014/main" id="{66D88F65-95EA-794A-84D9-561E25623B2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16" name="Picture 15">
              <a:extLst>
                <a:ext uri="{FF2B5EF4-FFF2-40B4-BE49-F238E27FC236}">
                  <a16:creationId xmlns:a16="http://schemas.microsoft.com/office/drawing/2014/main" id="{EF2065E5-A0DB-D342-872B-518266928970}"/>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17" name="Picture 16">
              <a:extLst>
                <a:ext uri="{FF2B5EF4-FFF2-40B4-BE49-F238E27FC236}">
                  <a16:creationId xmlns:a16="http://schemas.microsoft.com/office/drawing/2014/main" id="{1E68B7D1-B803-C641-9681-DF4B3C70FC56}"/>
                </a:ext>
              </a:extLst>
            </p:cNvPr>
            <p:cNvPicPr>
              <a:picLocks noChangeAspect="1"/>
            </p:cNvPicPr>
            <p:nvPr userDrawn="1"/>
          </p:nvPicPr>
          <p:blipFill>
            <a:blip r:embed="rId3"/>
            <a:srcRect/>
            <a:stretch/>
          </p:blipFill>
          <p:spPr>
            <a:xfrm>
              <a:off x="4110607" y="6395644"/>
              <a:ext cx="2088055" cy="462356"/>
            </a:xfrm>
            <a:prstGeom prst="rect">
              <a:avLst/>
            </a:prstGeom>
          </p:spPr>
        </p:pic>
        <p:cxnSp>
          <p:nvCxnSpPr>
            <p:cNvPr id="22" name="Straight Connector 21">
              <a:extLst>
                <a:ext uri="{FF2B5EF4-FFF2-40B4-BE49-F238E27FC236}">
                  <a16:creationId xmlns:a16="http://schemas.microsoft.com/office/drawing/2014/main" id="{DEED2DC2-9202-A944-8C6A-0589E3A79603}"/>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A4F2D5-BFD8-7C41-B78C-F5640F5D4337}"/>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5E420895-B2CF-EF4A-B9B1-CB48B3E4556F}"/>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3B47EB-28B4-E243-9BB4-C94F69D366DD}"/>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pic>
        <p:nvPicPr>
          <p:cNvPr id="15" name="Picture 14">
            <a:extLst>
              <a:ext uri="{FF2B5EF4-FFF2-40B4-BE49-F238E27FC236}">
                <a16:creationId xmlns:a16="http://schemas.microsoft.com/office/drawing/2014/main" id="{21A3D350-3A11-F04D-9DBD-7AF23535D979}"/>
              </a:ext>
              <a:ext uri="{C183D7F6-B498-43B3-948B-1728B52AA6E4}">
                <adec:decorative xmlns:adec="http://schemas.microsoft.com/office/drawing/2017/decorative" val="1"/>
              </a:ext>
            </a:extLst>
          </p:cNvPr>
          <p:cNvPicPr>
            <a:picLocks noChangeAspect="1"/>
          </p:cNvPicPr>
          <p:nvPr userDrawn="1"/>
        </p:nvPicPr>
        <p:blipFill>
          <a:blip r:embed="rId5">
            <a:alphaModFix amt="15000"/>
          </a:blip>
          <a:srcRect/>
          <a:stretch/>
        </p:blipFill>
        <p:spPr>
          <a:xfrm>
            <a:off x="8307457" y="750290"/>
            <a:ext cx="5773549" cy="5051855"/>
          </a:xfrm>
          <a:prstGeom prst="rect">
            <a:avLst/>
          </a:prstGeom>
        </p:spPr>
      </p:pic>
    </p:spTree>
    <p:extLst>
      <p:ext uri="{BB962C8B-B14F-4D97-AF65-F5344CB8AC3E}">
        <p14:creationId xmlns:p14="http://schemas.microsoft.com/office/powerpoint/2010/main" val="1189424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sing Slide Dark Greystone">
    <p:bg>
      <p:bgPr>
        <a:solidFill>
          <a:schemeClr val="tx2">
            <a:alpha val="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722082E-E1DF-634A-A836-3F5F10A936C3}"/>
              </a:ext>
            </a:extLst>
          </p:cNvPr>
          <p:cNvPicPr>
            <a:picLocks noChangeAspect="1"/>
          </p:cNvPicPr>
          <p:nvPr userDrawn="1"/>
        </p:nvPicPr>
        <p:blipFill>
          <a:blip r:embed="rId2">
            <a:alphaModFix amt="30000"/>
            <a:duotone>
              <a:prstClr val="black"/>
              <a:schemeClr val="accent5">
                <a:tint val="45000"/>
                <a:satMod val="400000"/>
              </a:schemeClr>
            </a:duotone>
          </a:blip>
          <a:srcRect/>
          <a:stretch/>
        </p:blipFill>
        <p:spPr>
          <a:xfrm>
            <a:off x="8051312" y="0"/>
            <a:ext cx="4274080" cy="3778867"/>
          </a:xfrm>
          <a:prstGeom prst="rect">
            <a:avLst/>
          </a:prstGeom>
        </p:spPr>
      </p:pic>
      <p:grpSp>
        <p:nvGrpSpPr>
          <p:cNvPr id="20" name="Group 19">
            <a:extLst>
              <a:ext uri="{FF2B5EF4-FFF2-40B4-BE49-F238E27FC236}">
                <a16:creationId xmlns:a16="http://schemas.microsoft.com/office/drawing/2014/main" id="{475BAB41-634C-384C-BD5E-EC3DBF8AC7FF}"/>
              </a:ext>
            </a:extLst>
          </p:cNvPr>
          <p:cNvGrpSpPr/>
          <p:nvPr userDrawn="1"/>
        </p:nvGrpSpPr>
        <p:grpSpPr>
          <a:xfrm>
            <a:off x="0" y="6395644"/>
            <a:ext cx="12192000" cy="470922"/>
            <a:chOff x="0" y="6395644"/>
            <a:chExt cx="12192000" cy="470922"/>
          </a:xfrm>
        </p:grpSpPr>
        <p:sp>
          <p:nvSpPr>
            <p:cNvPr id="21" name="Rectangle 20">
              <a:extLst>
                <a:ext uri="{FF2B5EF4-FFF2-40B4-BE49-F238E27FC236}">
                  <a16:creationId xmlns:a16="http://schemas.microsoft.com/office/drawing/2014/main" id="{B4A157C6-DEF5-B642-BB25-3E6B4CA3F12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22" name="Picture 21">
              <a:extLst>
                <a:ext uri="{FF2B5EF4-FFF2-40B4-BE49-F238E27FC236}">
                  <a16:creationId xmlns:a16="http://schemas.microsoft.com/office/drawing/2014/main" id="{392B8B0D-DD6D-3E4F-AF16-D03DD5CD8BEF}"/>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3" name="Picture 22">
              <a:extLst>
                <a:ext uri="{FF2B5EF4-FFF2-40B4-BE49-F238E27FC236}">
                  <a16:creationId xmlns:a16="http://schemas.microsoft.com/office/drawing/2014/main" id="{C7EF85D8-837C-A145-B497-D5A8A9513873}"/>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7" name="Picture 26">
              <a:extLst>
                <a:ext uri="{FF2B5EF4-FFF2-40B4-BE49-F238E27FC236}">
                  <a16:creationId xmlns:a16="http://schemas.microsoft.com/office/drawing/2014/main" id="{F36674F0-347A-FA45-92A9-58740148D922}"/>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C4EA944C-50C1-D746-9CA5-FCD2C7BCB23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CEFCA9-6235-B048-8F96-0EFC276B54D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4CD5D1-3EC6-9244-A991-B397D6230A17}"/>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2086728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Grey Shie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DE7D81-13B8-AF4E-B872-344D1FDA58D0}"/>
              </a:ext>
              <a:ext uri="{C183D7F6-B498-43B3-948B-1728B52AA6E4}">
                <adec:decorative xmlns:adec="http://schemas.microsoft.com/office/drawing/2017/decorative" val="1"/>
              </a:ext>
            </a:extLst>
          </p:cNvPr>
          <p:cNvGrpSpPr/>
          <p:nvPr userDrawn="1"/>
        </p:nvGrpSpPr>
        <p:grpSpPr>
          <a:xfrm>
            <a:off x="6995160" y="-2087105"/>
            <a:ext cx="8384488" cy="10850515"/>
            <a:chOff x="3890639" y="-2045539"/>
            <a:chExt cx="8193228" cy="10603002"/>
          </a:xfrm>
        </p:grpSpPr>
        <p:pic>
          <p:nvPicPr>
            <p:cNvPr id="27" name="Picture 26">
              <a:extLst>
                <a:ext uri="{FF2B5EF4-FFF2-40B4-BE49-F238E27FC236}">
                  <a16:creationId xmlns:a16="http://schemas.microsoft.com/office/drawing/2014/main" id="{DB044032-08FC-B844-88A8-08FDA25149DC}"/>
                </a:ext>
              </a:extLst>
            </p:cNvPr>
            <p:cNvPicPr>
              <a:picLocks noChangeAspect="1"/>
            </p:cNvPicPr>
            <p:nvPr userDrawn="1"/>
          </p:nvPicPr>
          <p:blipFill>
            <a:blip r:embed="rId2">
              <a:alphaModFix amt="30000"/>
            </a:blip>
            <a:srcRect/>
            <a:stretch/>
          </p:blipFill>
          <p:spPr>
            <a:xfrm>
              <a:off x="3890639" y="-2045539"/>
              <a:ext cx="8193228" cy="10603002"/>
            </a:xfrm>
            <a:prstGeom prst="rect">
              <a:avLst/>
            </a:prstGeom>
          </p:spPr>
        </p:pic>
        <p:pic>
          <p:nvPicPr>
            <p:cNvPr id="28" name="Picture 27">
              <a:extLst>
                <a:ext uri="{FF2B5EF4-FFF2-40B4-BE49-F238E27FC236}">
                  <a16:creationId xmlns:a16="http://schemas.microsoft.com/office/drawing/2014/main" id="{B5DAE276-DC3F-7F4D-8C26-D2C187FF26D3}"/>
                </a:ext>
              </a:extLst>
            </p:cNvPr>
            <p:cNvPicPr>
              <a:picLocks noChangeAspect="1"/>
            </p:cNvPicPr>
            <p:nvPr/>
          </p:nvPicPr>
          <p:blipFill>
            <a:blip r:embed="rId3">
              <a:alphaModFix amt="15000"/>
            </a:blip>
            <a:srcRect/>
            <a:stretch/>
          </p:blipFill>
          <p:spPr>
            <a:xfrm>
              <a:off x="5173001" y="727132"/>
              <a:ext cx="5641848" cy="4936616"/>
            </a:xfrm>
            <a:prstGeom prst="rect">
              <a:avLst/>
            </a:prstGeom>
          </p:spPr>
        </p:pic>
      </p:grpSp>
      <p:sp>
        <p:nvSpPr>
          <p:cNvPr id="9" name="Title 1">
            <a:extLst>
              <a:ext uri="{FF2B5EF4-FFF2-40B4-BE49-F238E27FC236}">
                <a16:creationId xmlns:a16="http://schemas.microsoft.com/office/drawing/2014/main" id="{D9CD9831-3B3C-754B-A7A8-952190E4C5A3}"/>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p>
        </p:txBody>
      </p:sp>
      <p:grpSp>
        <p:nvGrpSpPr>
          <p:cNvPr id="16" name="Group 15">
            <a:extLst>
              <a:ext uri="{FF2B5EF4-FFF2-40B4-BE49-F238E27FC236}">
                <a16:creationId xmlns:a16="http://schemas.microsoft.com/office/drawing/2014/main" id="{3ED9668E-7616-1345-B7B1-F38998B6A14F}"/>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54D1A3D0-4FC2-BD4B-80E4-B645C00F12C9}"/>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21" name="Picture 20">
              <a:extLst>
                <a:ext uri="{FF2B5EF4-FFF2-40B4-BE49-F238E27FC236}">
                  <a16:creationId xmlns:a16="http://schemas.microsoft.com/office/drawing/2014/main" id="{96A5CA1C-F727-B149-8097-BB1439F163F4}"/>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24923127-1B75-4846-92BD-742131FA4242}"/>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6257C875-1102-B04C-856D-45FD7401D9F6}"/>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D1B9F0A3-7301-A245-97F5-063935E592C7}"/>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D78FD68-5E7A-1A4F-A49A-E4F8F743C2F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4FC8ED-44B7-244B-B3D6-A3CE6D0D95DA}"/>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ubtitle 2">
            <a:extLst>
              <a:ext uri="{FF2B5EF4-FFF2-40B4-BE49-F238E27FC236}">
                <a16:creationId xmlns:a16="http://schemas.microsoft.com/office/drawing/2014/main" id="{16BDA11F-C7EA-8E41-AB78-A68AE2718AE7}"/>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5432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Grey Phoenix">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5DAE276-DC3F-7F4D-8C26-D2C187FF26D3}"/>
              </a:ext>
              <a:ext uri="{C183D7F6-B498-43B3-948B-1728B52AA6E4}">
                <adec:decorative xmlns:adec="http://schemas.microsoft.com/office/drawing/2017/decorative" val="1"/>
              </a:ext>
            </a:extLst>
          </p:cNvPr>
          <p:cNvPicPr>
            <a:picLocks noChangeAspect="1"/>
          </p:cNvPicPr>
          <p:nvPr/>
        </p:nvPicPr>
        <p:blipFill>
          <a:blip r:embed="rId2">
            <a:alphaModFix amt="15000"/>
          </a:blip>
          <a:srcRect/>
          <a:stretch/>
        </p:blipFill>
        <p:spPr>
          <a:xfrm>
            <a:off x="8307457" y="750290"/>
            <a:ext cx="5773549" cy="5051855"/>
          </a:xfrm>
          <a:prstGeom prst="rect">
            <a:avLst/>
          </a:prstGeom>
        </p:spPr>
      </p:pic>
      <p:sp>
        <p:nvSpPr>
          <p:cNvPr id="9" name="Title 1">
            <a:extLst>
              <a:ext uri="{FF2B5EF4-FFF2-40B4-BE49-F238E27FC236}">
                <a16:creationId xmlns:a16="http://schemas.microsoft.com/office/drawing/2014/main" id="{D9CD9831-3B3C-754B-A7A8-952190E4C5A3}"/>
              </a:ext>
            </a:extLst>
          </p:cNvPr>
          <p:cNvSpPr>
            <a:spLocks noGrp="1"/>
          </p:cNvSpPr>
          <p:nvPr userDrawn="1">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p>
        </p:txBody>
      </p:sp>
      <p:grpSp>
        <p:nvGrpSpPr>
          <p:cNvPr id="16" name="Group 15">
            <a:extLst>
              <a:ext uri="{FF2B5EF4-FFF2-40B4-BE49-F238E27FC236}">
                <a16:creationId xmlns:a16="http://schemas.microsoft.com/office/drawing/2014/main" id="{5FCD0C7C-CA0B-6D4B-9E66-C56947278E67}"/>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C0053998-B21C-2143-A93B-FEA89D63FCCC}"/>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21" name="Picture 20">
              <a:extLst>
                <a:ext uri="{FF2B5EF4-FFF2-40B4-BE49-F238E27FC236}">
                  <a16:creationId xmlns:a16="http://schemas.microsoft.com/office/drawing/2014/main" id="{94813638-BF56-CE47-82B3-C8C80C097BD4}"/>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17A11D22-26C3-6F4F-91EA-60BD722F9900}"/>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D2F21B53-CDCF-9E4C-BF0E-51A2355E2135}"/>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DB8463C2-D23C-D848-9189-3E0C7F383ABD}"/>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1984FA4-D078-EB4D-B645-CBFB6FE7DDE6}"/>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C149CB-F362-704D-B34F-D4919B1265B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ubtitle 2">
            <a:extLst>
              <a:ext uri="{FF2B5EF4-FFF2-40B4-BE49-F238E27FC236}">
                <a16:creationId xmlns:a16="http://schemas.microsoft.com/office/drawing/2014/main" id="{16BDA11F-C7EA-8E41-AB78-A68AE2718AE7}"/>
              </a:ext>
            </a:extLst>
          </p:cNvPr>
          <p:cNvSpPr>
            <a:spLocks noGrp="1"/>
          </p:cNvSpPr>
          <p:nvPr userDrawn="1">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0203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Grey Bar">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416ABD3-B0FF-3B4C-8FD0-7EFA6952464A}"/>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28" name="Rectangle 27">
              <a:extLst>
                <a:ext uri="{FF2B5EF4-FFF2-40B4-BE49-F238E27FC236}">
                  <a16:creationId xmlns:a16="http://schemas.microsoft.com/office/drawing/2014/main" id="{37F6E9A7-0B96-9A45-BE03-B02DAC131566}"/>
                </a:ext>
              </a:extLst>
            </p:cNvPr>
            <p:cNvSpPr/>
            <p:nvPr userDrawn="1"/>
          </p:nvSpPr>
          <p:spPr>
            <a:xfrm>
              <a:off x="5303520" y="0"/>
              <a:ext cx="384048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Helvetica" pitchFamily="2" charset="0"/>
              </a:endParaRPr>
            </a:p>
          </p:txBody>
        </p:sp>
        <p:pic>
          <p:nvPicPr>
            <p:cNvPr id="29" name="Picture 28">
              <a:extLst>
                <a:ext uri="{FF2B5EF4-FFF2-40B4-BE49-F238E27FC236}">
                  <a16:creationId xmlns:a16="http://schemas.microsoft.com/office/drawing/2014/main" id="{1CCBEB3A-B9C1-834D-8C72-39DBB3010625}"/>
                </a:ext>
              </a:extLst>
            </p:cNvPr>
            <p:cNvPicPr>
              <a:picLocks noChangeAspect="1"/>
            </p:cNvPicPr>
            <p:nvPr userDrawn="1"/>
          </p:nvPicPr>
          <p:blipFill>
            <a:blip r:embed="rId2">
              <a:alphaModFix amt="15000"/>
            </a:blip>
            <a:srcRect/>
            <a:stretch/>
          </p:blipFill>
          <p:spPr>
            <a:xfrm>
              <a:off x="5156004" y="750290"/>
              <a:ext cx="5773549" cy="5051855"/>
            </a:xfrm>
            <a:prstGeom prst="rect">
              <a:avLst/>
            </a:prstGeom>
          </p:spPr>
        </p:pic>
      </p:grpSp>
      <p:sp>
        <p:nvSpPr>
          <p:cNvPr id="13" name="Title 1">
            <a:extLst>
              <a:ext uri="{FF2B5EF4-FFF2-40B4-BE49-F238E27FC236}">
                <a16:creationId xmlns:a16="http://schemas.microsoft.com/office/drawing/2014/main" id="{92991CA0-39EA-1545-AEF0-B75C5CE4761B}"/>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p>
        </p:txBody>
      </p:sp>
      <p:grpSp>
        <p:nvGrpSpPr>
          <p:cNvPr id="16" name="Group 15">
            <a:extLst>
              <a:ext uri="{FF2B5EF4-FFF2-40B4-BE49-F238E27FC236}">
                <a16:creationId xmlns:a16="http://schemas.microsoft.com/office/drawing/2014/main" id="{666F5B0B-C9FD-0347-A1C2-1D3B7E62F1ED}"/>
              </a:ext>
            </a:extLst>
          </p:cNvPr>
          <p:cNvGrpSpPr/>
          <p:nvPr userDrawn="1"/>
        </p:nvGrpSpPr>
        <p:grpSpPr>
          <a:xfrm>
            <a:off x="0" y="6395644"/>
            <a:ext cx="12192000" cy="470922"/>
            <a:chOff x="0" y="6395644"/>
            <a:chExt cx="12192000" cy="470922"/>
          </a:xfrm>
        </p:grpSpPr>
        <p:sp>
          <p:nvSpPr>
            <p:cNvPr id="20" name="Rectangle 19">
              <a:extLst>
                <a:ext uri="{FF2B5EF4-FFF2-40B4-BE49-F238E27FC236}">
                  <a16:creationId xmlns:a16="http://schemas.microsoft.com/office/drawing/2014/main" id="{4CC818AB-BB6F-E04B-BBFA-A07BE3C4FEB7}"/>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21" name="Picture 20">
              <a:extLst>
                <a:ext uri="{FF2B5EF4-FFF2-40B4-BE49-F238E27FC236}">
                  <a16:creationId xmlns:a16="http://schemas.microsoft.com/office/drawing/2014/main" id="{3C13BF5B-E37C-E74A-9F18-110D87EEF295}"/>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70D653A7-8DDC-9146-936C-D518FF5B2560}"/>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2311BD60-7275-D64C-9F4F-99B8799ABD98}"/>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17228A89-9676-CC42-BA39-DEE5DFAB9D9B}"/>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B1F78E-824B-5545-8FAB-D9C78DA5226C}"/>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05EDDD-3185-DA4E-BC25-9F4B4809B5D2}"/>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Subtitle 2">
            <a:extLst>
              <a:ext uri="{FF2B5EF4-FFF2-40B4-BE49-F238E27FC236}">
                <a16:creationId xmlns:a16="http://schemas.microsoft.com/office/drawing/2014/main" id="{71327F5D-F3C8-B04A-BB58-B93516C9BA20}"/>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12090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Dark Greystone">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CE658D9-D054-3F4C-A92D-31C58702540A}"/>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16" name="Rectangle 15">
              <a:extLst>
                <a:ext uri="{FF2B5EF4-FFF2-40B4-BE49-F238E27FC236}">
                  <a16:creationId xmlns:a16="http://schemas.microsoft.com/office/drawing/2014/main" id="{421968A1-5801-1E42-B6BA-F3BB96E0DF89}"/>
                </a:ext>
              </a:extLst>
            </p:cNvPr>
            <p:cNvSpPr/>
            <p:nvPr userDrawn="1"/>
          </p:nvSpPr>
          <p:spPr>
            <a:xfrm>
              <a:off x="5303520" y="0"/>
              <a:ext cx="3732588" cy="6400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Helvetica" pitchFamily="2" charset="0"/>
              </a:endParaRPr>
            </a:p>
          </p:txBody>
        </p:sp>
        <p:pic>
          <p:nvPicPr>
            <p:cNvPr id="17" name="Picture 16">
              <a:extLst>
                <a:ext uri="{FF2B5EF4-FFF2-40B4-BE49-F238E27FC236}">
                  <a16:creationId xmlns:a16="http://schemas.microsoft.com/office/drawing/2014/main" id="{E0FE511D-5816-794B-A1B8-B5C1A62FA9EC}"/>
                </a:ext>
              </a:extLst>
            </p:cNvPr>
            <p:cNvPicPr>
              <a:picLocks noChangeAspect="1"/>
            </p:cNvPicPr>
            <p:nvPr userDrawn="1"/>
          </p:nvPicPr>
          <p:blipFill>
            <a:blip r:embed="rId2">
              <a:alphaModFix amt="30000"/>
            </a:blip>
            <a:srcRect/>
            <a:stretch/>
          </p:blipFill>
          <p:spPr>
            <a:xfrm>
              <a:off x="5156004" y="749809"/>
              <a:ext cx="5773549" cy="5051855"/>
            </a:xfrm>
            <a:prstGeom prst="rect">
              <a:avLst/>
            </a:prstGeom>
          </p:spPr>
        </p:pic>
      </p:grpSp>
      <p:sp>
        <p:nvSpPr>
          <p:cNvPr id="13" name="Title 1">
            <a:extLst>
              <a:ext uri="{FF2B5EF4-FFF2-40B4-BE49-F238E27FC236}">
                <a16:creationId xmlns:a16="http://schemas.microsoft.com/office/drawing/2014/main" id="{BA048696-EA6C-704F-9DD8-BBC1BBCE226E}"/>
              </a:ext>
            </a:extLst>
          </p:cNvPr>
          <p:cNvSpPr>
            <a:spLocks noGrp="1"/>
          </p:cNvSpPr>
          <p:nvPr>
            <p:ph type="ctrTitle"/>
          </p:nvPr>
        </p:nvSpPr>
        <p:spPr>
          <a:xfrm>
            <a:off x="914400" y="1201106"/>
            <a:ext cx="5583936" cy="2387600"/>
          </a:xfrm>
        </p:spPr>
        <p:txBody>
          <a:bodyPr anchor="b">
            <a:normAutofit/>
          </a:bodyPr>
          <a:lstStyle>
            <a:lvl1pPr algn="l">
              <a:defRPr sz="4800" b="0" i="0">
                <a:solidFill>
                  <a:schemeClr val="bg1"/>
                </a:solidFill>
                <a:latin typeface="Helvetica" pitchFamily="2" charset="0"/>
                <a:cs typeface="Arial" panose="020B0604020202020204"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23D550AB-4267-2745-B8A7-471587897BC8}"/>
              </a:ext>
            </a:extLst>
          </p:cNvPr>
          <p:cNvGrpSpPr/>
          <p:nvPr userDrawn="1"/>
        </p:nvGrpSpPr>
        <p:grpSpPr>
          <a:xfrm>
            <a:off x="0" y="6395644"/>
            <a:ext cx="12192000" cy="470922"/>
            <a:chOff x="0" y="6395644"/>
            <a:chExt cx="12192000" cy="470922"/>
          </a:xfrm>
        </p:grpSpPr>
        <p:sp>
          <p:nvSpPr>
            <p:cNvPr id="22" name="Rectangle 21">
              <a:extLst>
                <a:ext uri="{FF2B5EF4-FFF2-40B4-BE49-F238E27FC236}">
                  <a16:creationId xmlns:a16="http://schemas.microsoft.com/office/drawing/2014/main" id="{ABA9218E-908A-5D45-ADBF-342BC22CD9DD}"/>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23" name="Picture 22">
              <a:extLst>
                <a:ext uri="{FF2B5EF4-FFF2-40B4-BE49-F238E27FC236}">
                  <a16:creationId xmlns:a16="http://schemas.microsoft.com/office/drawing/2014/main" id="{CC6B51FA-8094-1142-B844-02A6D5A91EA6}"/>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4" name="Picture 23">
              <a:extLst>
                <a:ext uri="{FF2B5EF4-FFF2-40B4-BE49-F238E27FC236}">
                  <a16:creationId xmlns:a16="http://schemas.microsoft.com/office/drawing/2014/main" id="{2FBCE1E5-92F9-E440-A62D-5E61D450F2DE}"/>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6FDEA80A-CA0F-2D4E-A557-B300352C5525}"/>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0EA4C7F4-A86F-4345-824D-93F8B6A11CE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C5A06C-3A86-1544-AE26-F096D3B7EB2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AF234B-1982-6E49-A62B-987E45B9F558}"/>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Subtitle 2">
            <a:extLst>
              <a:ext uri="{FF2B5EF4-FFF2-40B4-BE49-F238E27FC236}">
                <a16:creationId xmlns:a16="http://schemas.microsoft.com/office/drawing/2014/main" id="{273C311C-0F83-4F4C-B006-EF4884A4D7A1}"/>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bg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0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vl1pPr>
            <a:lvl2pPr>
              <a:defRPr b="0" i="0"/>
            </a:lvl2pPr>
            <a:lvl3pPr>
              <a:defRPr b="0" i="0"/>
            </a:lvl3pPr>
            <a:lvl4pPr>
              <a:defRPr b="0" i="0"/>
            </a:lvl4pPr>
            <a:lvl5pPr>
              <a:defRPr sz="16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214592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Light Greyst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grpSp>
        <p:nvGrpSpPr>
          <p:cNvPr id="14" name="Group 13">
            <a:extLst>
              <a:ext uri="{FF2B5EF4-FFF2-40B4-BE49-F238E27FC236}">
                <a16:creationId xmlns:a16="http://schemas.microsoft.com/office/drawing/2014/main" id="{58C8D841-3845-F943-981F-C2E3E57F437A}"/>
              </a:ext>
            </a:extLst>
          </p:cNvPr>
          <p:cNvGrpSpPr/>
          <p:nvPr userDrawn="1"/>
        </p:nvGrpSpPr>
        <p:grpSpPr>
          <a:xfrm>
            <a:off x="0" y="6395644"/>
            <a:ext cx="12192000" cy="470922"/>
            <a:chOff x="0" y="6395644"/>
            <a:chExt cx="12192000" cy="470922"/>
          </a:xfrm>
        </p:grpSpPr>
        <p:sp>
          <p:nvSpPr>
            <p:cNvPr id="15" name="Rectangle 14">
              <a:extLst>
                <a:ext uri="{FF2B5EF4-FFF2-40B4-BE49-F238E27FC236}">
                  <a16:creationId xmlns:a16="http://schemas.microsoft.com/office/drawing/2014/main" id="{DFA82A58-E4D6-B345-A3C4-34CEF615051E}"/>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16" name="Picture 15">
              <a:extLst>
                <a:ext uri="{FF2B5EF4-FFF2-40B4-BE49-F238E27FC236}">
                  <a16:creationId xmlns:a16="http://schemas.microsoft.com/office/drawing/2014/main" id="{A9E30AB7-A0FC-FC44-843C-EF28BA817638}"/>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19" name="Picture 18">
              <a:extLst>
                <a:ext uri="{FF2B5EF4-FFF2-40B4-BE49-F238E27FC236}">
                  <a16:creationId xmlns:a16="http://schemas.microsoft.com/office/drawing/2014/main" id="{F001F344-09DD-214B-8FF3-3D62A27D5AA2}"/>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0" name="Picture 19">
              <a:extLst>
                <a:ext uri="{FF2B5EF4-FFF2-40B4-BE49-F238E27FC236}">
                  <a16:creationId xmlns:a16="http://schemas.microsoft.com/office/drawing/2014/main" id="{037A3D9F-A0DB-7744-A26D-224E6AE47930}"/>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1" name="Straight Connector 20">
              <a:extLst>
                <a:ext uri="{FF2B5EF4-FFF2-40B4-BE49-F238E27FC236}">
                  <a16:creationId xmlns:a16="http://schemas.microsoft.com/office/drawing/2014/main" id="{272FEE50-C598-2041-A9E0-2129F1D88768}"/>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816E62-6B63-B445-A704-1319D5659E3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9F63FC-9363-394E-ABDD-888147A4AD2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189CD69E-4FBE-784C-A603-C5046E41FB5C}"/>
              </a:ext>
              <a:ext uri="{C183D7F6-B498-43B3-948B-1728B52AA6E4}">
                <adec:decorative xmlns:adec="http://schemas.microsoft.com/office/drawing/2017/decorative" val="1"/>
              </a:ext>
            </a:extLst>
          </p:cNvPr>
          <p:cNvPicPr>
            <a:picLocks noChangeAspect="1"/>
          </p:cNvPicPr>
          <p:nvPr userDrawn="1"/>
        </p:nvPicPr>
        <p:blipFill>
          <a:blip r:embed="rId5">
            <a:alphaModFix amt="25000"/>
          </a:blip>
          <a:srcRect/>
          <a:stretch/>
        </p:blipFill>
        <p:spPr>
          <a:xfrm>
            <a:off x="9427464" y="0"/>
            <a:ext cx="3836416" cy="3356864"/>
          </a:xfrm>
          <a:prstGeom prst="rect">
            <a:avLst/>
          </a:prstGeom>
        </p:spPr>
      </p:pic>
    </p:spTree>
    <p:extLst>
      <p:ext uri="{BB962C8B-B14F-4D97-AF65-F5344CB8AC3E}">
        <p14:creationId xmlns:p14="http://schemas.microsoft.com/office/powerpoint/2010/main" val="1051007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rgbClr val="800000"/>
                </a:solidFill>
              </a:defRPr>
            </a:lvl1pPr>
          </a:lstStyle>
          <a:p>
            <a:r>
              <a:rPr lang="en-US"/>
              <a:t>Click to edit Master title style</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a:p>
        </p:txBody>
      </p:sp>
      <p:grpSp>
        <p:nvGrpSpPr>
          <p:cNvPr id="17" name="Group 16">
            <a:extLst>
              <a:ext uri="{FF2B5EF4-FFF2-40B4-BE49-F238E27FC236}">
                <a16:creationId xmlns:a16="http://schemas.microsoft.com/office/drawing/2014/main" id="{6BC63AC4-5A08-2448-A97C-452F675A36B9}"/>
              </a:ext>
            </a:extLst>
          </p:cNvPr>
          <p:cNvGrpSpPr/>
          <p:nvPr userDrawn="1"/>
        </p:nvGrpSpPr>
        <p:grpSpPr>
          <a:xfrm>
            <a:off x="0" y="6395644"/>
            <a:ext cx="12192000" cy="470922"/>
            <a:chOff x="0" y="6395644"/>
            <a:chExt cx="12192000" cy="470922"/>
          </a:xfrm>
        </p:grpSpPr>
        <p:sp>
          <p:nvSpPr>
            <p:cNvPr id="18" name="Rectangle 17">
              <a:extLst>
                <a:ext uri="{FF2B5EF4-FFF2-40B4-BE49-F238E27FC236}">
                  <a16:creationId xmlns:a16="http://schemas.microsoft.com/office/drawing/2014/main" id="{AD9D04EE-FB04-984A-A9E5-11B792051E10}"/>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22" name="Picture 21">
              <a:extLst>
                <a:ext uri="{FF2B5EF4-FFF2-40B4-BE49-F238E27FC236}">
                  <a16:creationId xmlns:a16="http://schemas.microsoft.com/office/drawing/2014/main" id="{7ED6D137-810A-2B42-B9FD-BA384D6CC0CE}"/>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3" name="Picture 22">
              <a:extLst>
                <a:ext uri="{FF2B5EF4-FFF2-40B4-BE49-F238E27FC236}">
                  <a16:creationId xmlns:a16="http://schemas.microsoft.com/office/drawing/2014/main" id="{92E847BA-92A7-9B49-86E2-22CFAE7BFD99}"/>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7" name="Picture 26">
              <a:extLst>
                <a:ext uri="{FF2B5EF4-FFF2-40B4-BE49-F238E27FC236}">
                  <a16:creationId xmlns:a16="http://schemas.microsoft.com/office/drawing/2014/main" id="{0FB2BA55-CB17-8F41-9008-63E033383DBB}"/>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BFA87152-16F0-7644-A3F6-738E589BAC5F}"/>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9AEF35-302D-AF43-9DF6-02E1B36C71B8}"/>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AD3D85-C85C-CB4B-A24F-14DDE7B6854C}"/>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42C294E9-685F-4941-9BB0-F4B17776BCCB}"/>
              </a:ext>
              <a:ext uri="{C183D7F6-B498-43B3-948B-1728B52AA6E4}">
                <adec:decorative xmlns:adec="http://schemas.microsoft.com/office/drawing/2017/decorative" val="1"/>
              </a:ext>
            </a:extLst>
          </p:cNvPr>
          <p:cNvPicPr>
            <a:picLocks noChangeAspect="1"/>
          </p:cNvPicPr>
          <p:nvPr userDrawn="1"/>
        </p:nvPicPr>
        <p:blipFill>
          <a:blip r:embed="rId5">
            <a:alphaModFix amt="10000"/>
          </a:blip>
          <a:srcRect/>
          <a:stretch/>
        </p:blipFill>
        <p:spPr>
          <a:xfrm>
            <a:off x="9429243" y="0"/>
            <a:ext cx="3836416" cy="3356864"/>
          </a:xfrm>
          <a:prstGeom prst="rect">
            <a:avLst/>
          </a:prstGeom>
        </p:spPr>
      </p:pic>
    </p:spTree>
    <p:extLst>
      <p:ext uri="{BB962C8B-B14F-4D97-AF65-F5344CB8AC3E}">
        <p14:creationId xmlns:p14="http://schemas.microsoft.com/office/powerpoint/2010/main" val="32309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3B7DC8-268B-1048-A957-4E9359ADA4B9}"/>
              </a:ext>
            </a:extLst>
          </p:cNvPr>
          <p:cNvGrpSpPr/>
          <p:nvPr userDrawn="1"/>
        </p:nvGrpSpPr>
        <p:grpSpPr>
          <a:xfrm>
            <a:off x="0" y="6395644"/>
            <a:ext cx="12192000" cy="470922"/>
            <a:chOff x="0" y="6395644"/>
            <a:chExt cx="12192000" cy="470922"/>
          </a:xfrm>
        </p:grpSpPr>
        <p:sp>
          <p:nvSpPr>
            <p:cNvPr id="11" name="Rectangle 10">
              <a:extLst>
                <a:ext uri="{FF2B5EF4-FFF2-40B4-BE49-F238E27FC236}">
                  <a16:creationId xmlns:a16="http://schemas.microsoft.com/office/drawing/2014/main" id="{33803185-146A-A14A-A4BF-97AB8098152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Helvetica" pitchFamily="2" charset="0"/>
              </a:endParaRPr>
            </a:p>
          </p:txBody>
        </p:sp>
        <p:pic>
          <p:nvPicPr>
            <p:cNvPr id="17" name="Picture 16">
              <a:extLst>
                <a:ext uri="{FF2B5EF4-FFF2-40B4-BE49-F238E27FC236}">
                  <a16:creationId xmlns:a16="http://schemas.microsoft.com/office/drawing/2014/main" id="{35E445A6-E661-A542-93F8-3BDAE8F20DC6}"/>
                </a:ext>
              </a:extLst>
            </p:cNvPr>
            <p:cNvPicPr>
              <a:picLocks noChangeAspect="1"/>
            </p:cNvPicPr>
            <p:nvPr userDrawn="1"/>
          </p:nvPicPr>
          <p:blipFill>
            <a:blip r:embed="rId25"/>
            <a:srcRect/>
            <a:stretch/>
          </p:blipFill>
          <p:spPr>
            <a:xfrm>
              <a:off x="703686" y="6407383"/>
              <a:ext cx="2094393" cy="451789"/>
            </a:xfrm>
            <a:prstGeom prst="rect">
              <a:avLst/>
            </a:prstGeom>
          </p:spPr>
        </p:pic>
        <p:pic>
          <p:nvPicPr>
            <p:cNvPr id="18" name="Picture 17">
              <a:extLst>
                <a:ext uri="{FF2B5EF4-FFF2-40B4-BE49-F238E27FC236}">
                  <a16:creationId xmlns:a16="http://schemas.microsoft.com/office/drawing/2014/main" id="{D1FF059E-6CCB-1141-A622-3FD2477951E5}"/>
                </a:ext>
              </a:extLst>
            </p:cNvPr>
            <p:cNvPicPr>
              <a:picLocks noChangeAspect="1"/>
            </p:cNvPicPr>
            <p:nvPr userDrawn="1"/>
          </p:nvPicPr>
          <p:blipFill>
            <a:blip r:embed="rId26"/>
            <a:srcRect/>
            <a:stretch/>
          </p:blipFill>
          <p:spPr>
            <a:xfrm>
              <a:off x="4110607" y="6395644"/>
              <a:ext cx="2088055" cy="462356"/>
            </a:xfrm>
            <a:prstGeom prst="rect">
              <a:avLst/>
            </a:prstGeom>
          </p:spPr>
        </p:pic>
        <p:pic>
          <p:nvPicPr>
            <p:cNvPr id="19" name="Picture 18">
              <a:extLst>
                <a:ext uri="{FF2B5EF4-FFF2-40B4-BE49-F238E27FC236}">
                  <a16:creationId xmlns:a16="http://schemas.microsoft.com/office/drawing/2014/main" id="{54921422-8629-6144-8677-B59D84B4D0FF}"/>
                </a:ext>
              </a:extLst>
            </p:cNvPr>
            <p:cNvPicPr>
              <a:picLocks noChangeAspect="1"/>
            </p:cNvPicPr>
            <p:nvPr userDrawn="1"/>
          </p:nvPicPr>
          <p:blipFill>
            <a:blip r:embed="rId27"/>
            <a:srcRect/>
            <a:stretch/>
          </p:blipFill>
          <p:spPr>
            <a:xfrm>
              <a:off x="2763387" y="6410995"/>
              <a:ext cx="2040333" cy="450968"/>
            </a:xfrm>
            <a:prstGeom prst="rect">
              <a:avLst/>
            </a:prstGeom>
          </p:spPr>
        </p:pic>
        <p:cxnSp>
          <p:nvCxnSpPr>
            <p:cNvPr id="14" name="Straight Connector 13">
              <a:extLst>
                <a:ext uri="{FF2B5EF4-FFF2-40B4-BE49-F238E27FC236}">
                  <a16:creationId xmlns:a16="http://schemas.microsoft.com/office/drawing/2014/main" id="{7C432EE2-7792-3845-B4F9-855AEA81B940}"/>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75163BE-654D-F448-BE57-1B78DEB955D9}"/>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7880D6-09E2-4B45-A189-3B6B9C59035F}"/>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838200" y="0"/>
            <a:ext cx="10515600" cy="1312744"/>
          </a:xfrm>
          <a:prstGeom prst="rect">
            <a:avLst/>
          </a:prstGeom>
        </p:spPr>
        <p:txBody>
          <a:bodyPr vert="horz" lIns="0" tIns="45720" rIns="0" bIns="45720" rtlCol="0" anchor="ctr">
            <a:noAutofit/>
          </a:bodyPr>
          <a:lstStyle/>
          <a:p>
            <a:r>
              <a:rPr lang="en-US"/>
              <a:t>Click to edit Master title style</a:t>
            </a:r>
          </a:p>
        </p:txBody>
      </p:sp>
      <p:sp>
        <p:nvSpPr>
          <p:cNvPr id="3" name="Text Placeholder 2"/>
          <p:cNvSpPr>
            <a:spLocks noGrp="1"/>
          </p:cNvSpPr>
          <p:nvPr userDrawn="1">
            <p:ph type="body" idx="1"/>
          </p:nvPr>
        </p:nvSpPr>
        <p:spPr>
          <a:xfrm>
            <a:off x="838200" y="1534136"/>
            <a:ext cx="10515600" cy="4429492"/>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userDrawn="1">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a:p>
        </p:txBody>
      </p:sp>
    </p:spTree>
    <p:extLst>
      <p:ext uri="{BB962C8B-B14F-4D97-AF65-F5344CB8AC3E}">
        <p14:creationId xmlns:p14="http://schemas.microsoft.com/office/powerpoint/2010/main" val="601946314"/>
      </p:ext>
    </p:extLst>
  </p:cSld>
  <p:clrMap bg1="lt1" tx1="dk1" bg2="lt2" tx2="dk2" accent1="accent1" accent2="accent2" accent3="accent3" accent4="accent4" accent5="accent5" accent6="accent6" hlink="hlink" folHlink="folHlink"/>
  <p:sldLayoutIdLst>
    <p:sldLayoutId id="2147483684" r:id="rId1"/>
    <p:sldLayoutId id="2147483708" r:id="rId2"/>
    <p:sldLayoutId id="2147483685" r:id="rId3"/>
    <p:sldLayoutId id="2147483709" r:id="rId4"/>
    <p:sldLayoutId id="2147483703" r:id="rId5"/>
    <p:sldLayoutId id="2147483704" r:id="rId6"/>
    <p:sldLayoutId id="2147483686" r:id="rId7"/>
    <p:sldLayoutId id="2147483687" r:id="rId8"/>
    <p:sldLayoutId id="2147483688" r:id="rId9"/>
    <p:sldLayoutId id="2147483705" r:id="rId10"/>
    <p:sldLayoutId id="2147483689" r:id="rId11"/>
    <p:sldLayoutId id="2147483690" r:id="rId12"/>
    <p:sldLayoutId id="2147483691" r:id="rId13"/>
    <p:sldLayoutId id="2147483692" r:id="rId14"/>
    <p:sldLayoutId id="2147483696" r:id="rId15"/>
    <p:sldLayoutId id="2147483697" r:id="rId16"/>
    <p:sldLayoutId id="2147483698" r:id="rId17"/>
    <p:sldLayoutId id="2147483700" r:id="rId18"/>
    <p:sldLayoutId id="2147483699" r:id="rId19"/>
    <p:sldLayoutId id="2147483701" r:id="rId20"/>
    <p:sldLayoutId id="2147483706" r:id="rId21"/>
    <p:sldLayoutId id="2147483710" r:id="rId22"/>
    <p:sldLayoutId id="2147483707" r:id="rId23"/>
  </p:sldLayoutIdLst>
  <p:hf hdr="0" ftr="0" dt="0"/>
  <p:txStyles>
    <p:titleStyle>
      <a:lvl1pPr algn="l" defTabSz="914400" rtl="0" eaLnBrk="1" latinLnBrk="0" hangingPunct="1">
        <a:lnSpc>
          <a:spcPct val="90000"/>
        </a:lnSpc>
        <a:spcBef>
          <a:spcPct val="0"/>
        </a:spcBef>
        <a:buNone/>
        <a:defRPr sz="3600" b="0" i="0" kern="1200">
          <a:solidFill>
            <a:srgbClr val="800000"/>
          </a:solidFill>
          <a:latin typeface="Helvetica" pitchFamily="2"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4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hyperlink" Target="https://www.kaggle.com/datasets/nipunarora8/age-gender-and-ethnicity-face-data-csv"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818A47-8364-8E49-B4A6-8D6C5A9566A8}"/>
              </a:ext>
            </a:extLst>
          </p:cNvPr>
          <p:cNvSpPr>
            <a:spLocks noGrp="1"/>
          </p:cNvSpPr>
          <p:nvPr>
            <p:ph type="sldNum" sz="quarter" idx="12"/>
          </p:nvPr>
        </p:nvSpPr>
        <p:spPr>
          <a:xfrm>
            <a:off x="8610601" y="6459132"/>
            <a:ext cx="3432387" cy="365125"/>
          </a:xfrm>
        </p:spPr>
        <p:txBody>
          <a:bodyPr/>
          <a:lstStyle/>
          <a:p>
            <a:fld id="{7DFC1CBA-4892-A140-A01E-A83B9C8F6E3B}" type="slidenum">
              <a:rPr lang="en-US" smtClean="0"/>
              <a:pPr/>
              <a:t>1</a:t>
            </a:fld>
            <a:endParaRPr lang="en-US"/>
          </a:p>
        </p:txBody>
      </p:sp>
      <p:pic>
        <p:nvPicPr>
          <p:cNvPr id="5" name="그림 4" descr="텍스트, 스크린샷, 폰트, 레드이(가) 표시된 사진&#10;&#10;자동 생성된 설명">
            <a:extLst>
              <a:ext uri="{FF2B5EF4-FFF2-40B4-BE49-F238E27FC236}">
                <a16:creationId xmlns:a16="http://schemas.microsoft.com/office/drawing/2014/main" id="{03AB8189-2DFC-8DF5-8C5A-5A20B9026533}"/>
              </a:ext>
            </a:extLst>
          </p:cNvPr>
          <p:cNvPicPr>
            <a:picLocks noChangeAspect="1"/>
          </p:cNvPicPr>
          <p:nvPr/>
        </p:nvPicPr>
        <p:blipFill>
          <a:blip r:embed="rId2"/>
          <a:stretch>
            <a:fillRect/>
          </a:stretch>
        </p:blipFill>
        <p:spPr>
          <a:xfrm>
            <a:off x="0" y="6193429"/>
            <a:ext cx="12192000" cy="666750"/>
          </a:xfrm>
          <a:prstGeom prst="rect">
            <a:avLst/>
          </a:prstGeom>
        </p:spPr>
      </p:pic>
      <p:pic>
        <p:nvPicPr>
          <p:cNvPr id="9" name="Picture 8">
            <a:extLst>
              <a:ext uri="{FF2B5EF4-FFF2-40B4-BE49-F238E27FC236}">
                <a16:creationId xmlns:a16="http://schemas.microsoft.com/office/drawing/2014/main" id="{5DEA7D4D-4FF6-BDA2-15F5-11E922F422F3}"/>
              </a:ext>
            </a:extLst>
          </p:cNvPr>
          <p:cNvPicPr>
            <a:picLocks noChangeAspect="1"/>
          </p:cNvPicPr>
          <p:nvPr/>
        </p:nvPicPr>
        <p:blipFill>
          <a:blip r:embed="rId3"/>
          <a:stretch>
            <a:fillRect/>
          </a:stretch>
        </p:blipFill>
        <p:spPr>
          <a:xfrm>
            <a:off x="-4762" y="5442012"/>
            <a:ext cx="12371972" cy="1519760"/>
          </a:xfrm>
          <a:prstGeom prst="rect">
            <a:avLst/>
          </a:prstGeom>
        </p:spPr>
      </p:pic>
      <p:sp>
        <p:nvSpPr>
          <p:cNvPr id="11" name="文本占位符 1">
            <a:extLst>
              <a:ext uri="{FF2B5EF4-FFF2-40B4-BE49-F238E27FC236}">
                <a16:creationId xmlns:a16="http://schemas.microsoft.com/office/drawing/2014/main" id="{B26178D7-27CF-BC97-5EF9-E0BCDFAB39E5}"/>
              </a:ext>
            </a:extLst>
          </p:cNvPr>
          <p:cNvSpPr>
            <a:spLocks noGrp="1"/>
          </p:cNvSpPr>
          <p:nvPr/>
        </p:nvSpPr>
        <p:spPr>
          <a:xfrm>
            <a:off x="406670" y="5224623"/>
            <a:ext cx="8319837" cy="574589"/>
          </a:xfrm>
          <a:prstGeom prst="rect">
            <a:avLst/>
          </a:prstGeom>
        </p:spPr>
        <p:txBody>
          <a:bodyPr vert="horz" lIns="0" tIns="45720" rIns="0" bIns="45720" rtlCol="0" anchor="t">
            <a:noAutofit/>
          </a:bodyPr>
          <a:lstStyle>
            <a:lvl1pPr marL="0" indent="0" algn="l" defTabSz="914400" rtl="0" eaLnBrk="1" latinLnBrk="0" hangingPunct="1">
              <a:lnSpc>
                <a:spcPct val="90000"/>
              </a:lnSpc>
              <a:spcBef>
                <a:spcPts val="1000"/>
              </a:spcBef>
              <a:buClr>
                <a:srgbClr val="800000"/>
              </a:buClr>
              <a:buFont typeface="Arial" panose="020B0604020202020204" pitchFamily="34" charset="0"/>
              <a:buNone/>
              <a:defRPr sz="1800" b="0" i="0" kern="1200">
                <a:solidFill>
                  <a:schemeClr val="bg1"/>
                </a:solidFill>
                <a:latin typeface="Helvetica" pitchFamily="2" charset="0"/>
                <a:ea typeface="+mn-ea"/>
                <a:cs typeface="Arial" panose="020B0604020202020204" pitchFamily="34" charset="0"/>
              </a:defRPr>
            </a:lvl1pPr>
            <a:lvl2pPr marL="457200" indent="0" algn="l" defTabSz="914400" rtl="0" eaLnBrk="1" latinLnBrk="0" hangingPunct="1">
              <a:lnSpc>
                <a:spcPct val="90000"/>
              </a:lnSpc>
              <a:spcBef>
                <a:spcPts val="500"/>
              </a:spcBef>
              <a:buClr>
                <a:srgbClr val="800000"/>
              </a:buClr>
              <a:buFont typeface="Arial" panose="020B0604020202020204" pitchFamily="34" charset="0"/>
              <a:buNone/>
              <a:defRPr sz="2000" b="0" i="0" kern="1200">
                <a:solidFill>
                  <a:schemeClr val="tx1">
                    <a:tint val="75000"/>
                  </a:schemeClr>
                </a:solidFill>
                <a:latin typeface="Helvetica" pitchFamily="2" charset="0"/>
                <a:ea typeface="+mn-ea"/>
                <a:cs typeface="Arial" panose="020B0604020202020204" pitchFamily="34" charset="0"/>
              </a:defRPr>
            </a:lvl2pPr>
            <a:lvl3pPr marL="914400" indent="0" algn="l" defTabSz="914400" rtl="0" eaLnBrk="1" latinLnBrk="0" hangingPunct="1">
              <a:lnSpc>
                <a:spcPct val="90000"/>
              </a:lnSpc>
              <a:spcBef>
                <a:spcPts val="500"/>
              </a:spcBef>
              <a:buClr>
                <a:srgbClr val="800000"/>
              </a:buClr>
              <a:buFont typeface="Arial" panose="020B0604020202020204" pitchFamily="34" charset="0"/>
              <a:buNone/>
              <a:defRPr sz="1800" b="0" i="0" kern="1200">
                <a:solidFill>
                  <a:schemeClr val="tx1">
                    <a:tint val="75000"/>
                  </a:schemeClr>
                </a:solidFill>
                <a:latin typeface="Helvetica"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Clr>
                <a:srgbClr val="800000"/>
              </a:buClr>
              <a:buFont typeface="Arial" panose="020B0604020202020204" pitchFamily="34" charset="0"/>
              <a:buNone/>
              <a:defRPr sz="1600" b="0" i="0" kern="1200">
                <a:solidFill>
                  <a:schemeClr val="tx1">
                    <a:tint val="75000"/>
                  </a:schemeClr>
                </a:solidFill>
                <a:latin typeface="Helvetica"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Clr>
                <a:srgbClr val="800000"/>
              </a:buClr>
              <a:buFont typeface="Arial" panose="020B0604020202020204" pitchFamily="34" charset="0"/>
              <a:buNone/>
              <a:defRPr sz="1600" b="0" i="0" kern="1200">
                <a:solidFill>
                  <a:schemeClr val="tx1">
                    <a:tint val="75000"/>
                  </a:schemeClr>
                </a:solidFill>
                <a:latin typeface="Helvetica"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b="1" dirty="0">
                <a:solidFill>
                  <a:schemeClr val="tx1"/>
                </a:solidFill>
                <a:latin typeface="Calibri" panose="020F0502020204030204" pitchFamily="34" charset="0"/>
                <a:ea typeface="黑体"/>
                <a:cs typeface="Calibri" panose="020F0502020204030204" pitchFamily="34" charset="0"/>
              </a:rPr>
              <a:t>Report </a:t>
            </a:r>
          </a:p>
          <a:p>
            <a:r>
              <a:rPr lang="en-US" altLang="zh-CN" b="1" dirty="0">
                <a:solidFill>
                  <a:schemeClr val="tx1"/>
                </a:solidFill>
                <a:latin typeface="Calibri" panose="020F0502020204030204" pitchFamily="34" charset="0"/>
                <a:ea typeface="黑体"/>
                <a:cs typeface="Calibri" panose="020F0502020204030204" pitchFamily="34" charset="0"/>
              </a:rPr>
              <a:t>Gender and Age Prediction - CNN</a:t>
            </a:r>
          </a:p>
        </p:txBody>
      </p:sp>
      <p:sp>
        <p:nvSpPr>
          <p:cNvPr id="12" name="文本占位符 1">
            <a:extLst>
              <a:ext uri="{FF2B5EF4-FFF2-40B4-BE49-F238E27FC236}">
                <a16:creationId xmlns:a16="http://schemas.microsoft.com/office/drawing/2014/main" id="{C89BB39D-6A15-EE99-D394-54726156D50D}"/>
              </a:ext>
            </a:extLst>
          </p:cNvPr>
          <p:cNvSpPr>
            <a:spLocks noGrp="1"/>
          </p:cNvSpPr>
          <p:nvPr/>
        </p:nvSpPr>
        <p:spPr>
          <a:xfrm>
            <a:off x="406671" y="6075380"/>
            <a:ext cx="8319837" cy="574589"/>
          </a:xfrm>
          <a:prstGeom prst="rect">
            <a:avLst/>
          </a:prstGeom>
        </p:spPr>
        <p:txBody>
          <a:bodyPr vert="horz" lIns="0" tIns="45720" rIns="0" bIns="45720" rtlCol="0" anchor="t">
            <a:normAutofit fontScale="85000" lnSpcReduction="20000"/>
          </a:bodyPr>
          <a:lstStyle>
            <a:lvl1pPr marL="0" indent="0" algn="l" defTabSz="914400" rtl="0" eaLnBrk="1" latinLnBrk="0" hangingPunct="1">
              <a:lnSpc>
                <a:spcPct val="90000"/>
              </a:lnSpc>
              <a:spcBef>
                <a:spcPts val="1000"/>
              </a:spcBef>
              <a:buClr>
                <a:srgbClr val="800000"/>
              </a:buClr>
              <a:buFont typeface="Arial" panose="020B0604020202020204" pitchFamily="34" charset="0"/>
              <a:buNone/>
              <a:defRPr sz="1800" b="0" i="0" kern="1200">
                <a:solidFill>
                  <a:schemeClr val="bg1"/>
                </a:solidFill>
                <a:latin typeface="Helvetica" pitchFamily="2" charset="0"/>
                <a:ea typeface="+mn-ea"/>
                <a:cs typeface="Arial" panose="020B0604020202020204" pitchFamily="34" charset="0"/>
              </a:defRPr>
            </a:lvl1pPr>
            <a:lvl2pPr marL="457200" indent="0" algn="l" defTabSz="914400" rtl="0" eaLnBrk="1" latinLnBrk="0" hangingPunct="1">
              <a:lnSpc>
                <a:spcPct val="90000"/>
              </a:lnSpc>
              <a:spcBef>
                <a:spcPts val="500"/>
              </a:spcBef>
              <a:buClr>
                <a:srgbClr val="800000"/>
              </a:buClr>
              <a:buFont typeface="Arial" panose="020B0604020202020204" pitchFamily="34" charset="0"/>
              <a:buNone/>
              <a:defRPr sz="2000" b="0" i="0" kern="1200">
                <a:solidFill>
                  <a:schemeClr val="tx1">
                    <a:tint val="75000"/>
                  </a:schemeClr>
                </a:solidFill>
                <a:latin typeface="Helvetica" pitchFamily="2" charset="0"/>
                <a:ea typeface="+mn-ea"/>
                <a:cs typeface="Arial" panose="020B0604020202020204" pitchFamily="34" charset="0"/>
              </a:defRPr>
            </a:lvl2pPr>
            <a:lvl3pPr marL="914400" indent="0" algn="l" defTabSz="914400" rtl="0" eaLnBrk="1" latinLnBrk="0" hangingPunct="1">
              <a:lnSpc>
                <a:spcPct val="90000"/>
              </a:lnSpc>
              <a:spcBef>
                <a:spcPts val="500"/>
              </a:spcBef>
              <a:buClr>
                <a:srgbClr val="800000"/>
              </a:buClr>
              <a:buFont typeface="Arial" panose="020B0604020202020204" pitchFamily="34" charset="0"/>
              <a:buNone/>
              <a:defRPr sz="1800" b="0" i="0" kern="1200">
                <a:solidFill>
                  <a:schemeClr val="tx1">
                    <a:tint val="75000"/>
                  </a:schemeClr>
                </a:solidFill>
                <a:latin typeface="Helvetica"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Clr>
                <a:srgbClr val="800000"/>
              </a:buClr>
              <a:buFont typeface="Arial" panose="020B0604020202020204" pitchFamily="34" charset="0"/>
              <a:buNone/>
              <a:defRPr sz="1600" b="0" i="0" kern="1200">
                <a:solidFill>
                  <a:schemeClr val="tx1">
                    <a:tint val="75000"/>
                  </a:schemeClr>
                </a:solidFill>
                <a:latin typeface="Helvetica"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Clr>
                <a:srgbClr val="800000"/>
              </a:buClr>
              <a:buFont typeface="Arial" panose="020B0604020202020204" pitchFamily="34" charset="0"/>
              <a:buNone/>
              <a:defRPr sz="1600" b="0" i="0" kern="1200">
                <a:solidFill>
                  <a:schemeClr val="tx1">
                    <a:tint val="75000"/>
                  </a:schemeClr>
                </a:solidFill>
                <a:latin typeface="Helvetica"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latin typeface="Calibri" panose="020F0502020204030204" pitchFamily="34" charset="0"/>
                <a:ea typeface="黑体"/>
                <a:cs typeface="Calibri" panose="020F0502020204030204" pitchFamily="34" charset="0"/>
              </a:rPr>
              <a:t>Liang Gong</a:t>
            </a:r>
          </a:p>
          <a:p>
            <a:r>
              <a:rPr lang="en-US" altLang="zh-CN" b="1" dirty="0">
                <a:solidFill>
                  <a:schemeClr val="tx1"/>
                </a:solidFill>
                <a:latin typeface="Calibri" panose="020F0502020204030204" pitchFamily="34" charset="0"/>
                <a:ea typeface="黑体"/>
                <a:cs typeface="Calibri" panose="020F0502020204030204" pitchFamily="34" charset="0"/>
              </a:rPr>
              <a:t>May</a:t>
            </a:r>
            <a:r>
              <a:rPr lang="zh-CN" altLang="en-US" b="1" dirty="0">
                <a:solidFill>
                  <a:schemeClr val="tx1"/>
                </a:solidFill>
                <a:latin typeface="Calibri" panose="020F0502020204030204" pitchFamily="34" charset="0"/>
                <a:ea typeface="黑体"/>
                <a:cs typeface="Calibri" panose="020F0502020204030204" pitchFamily="34" charset="0"/>
              </a:rPr>
              <a:t> </a:t>
            </a:r>
            <a:r>
              <a:rPr lang="en-US" altLang="zh-CN" b="1" dirty="0">
                <a:solidFill>
                  <a:schemeClr val="tx1"/>
                </a:solidFill>
                <a:latin typeface="Calibri" panose="020F0502020204030204" pitchFamily="34" charset="0"/>
                <a:ea typeface="黑体"/>
                <a:cs typeface="Calibri" panose="020F0502020204030204" pitchFamily="34" charset="0"/>
              </a:rPr>
              <a:t>2024</a:t>
            </a:r>
            <a:endParaRPr lang="zh-CN" altLang="en-US" b="1" dirty="0">
              <a:solidFill>
                <a:schemeClr val="tx1"/>
              </a:solidFill>
              <a:latin typeface="Calibri" panose="020F0502020204030204" pitchFamily="34" charset="0"/>
              <a:ea typeface="黑体"/>
              <a:cs typeface="Calibri" panose="020F0502020204030204" pitchFamily="34" charset="0"/>
            </a:endParaRPr>
          </a:p>
          <a:p>
            <a:pPr algn="ctr"/>
            <a:endParaRPr lang="zh-CN" altLang="en-US" sz="3000" b="1" dirty="0">
              <a:solidFill>
                <a:schemeClr val="tx1"/>
              </a:solidFill>
              <a:latin typeface="Garamond"/>
              <a:ea typeface="黑体"/>
            </a:endParaRPr>
          </a:p>
        </p:txBody>
      </p:sp>
      <p:pic>
        <p:nvPicPr>
          <p:cNvPr id="8" name="Picture 7" descr="A group of people posing for a picture&#10;&#10;Description automatically generated">
            <a:extLst>
              <a:ext uri="{FF2B5EF4-FFF2-40B4-BE49-F238E27FC236}">
                <a16:creationId xmlns:a16="http://schemas.microsoft.com/office/drawing/2014/main" id="{F584CE2E-CCD3-9171-CD81-4746E2FF11F1}"/>
              </a:ext>
            </a:extLst>
          </p:cNvPr>
          <p:cNvPicPr>
            <a:picLocks noChangeAspect="1"/>
          </p:cNvPicPr>
          <p:nvPr/>
        </p:nvPicPr>
        <p:blipFill>
          <a:blip r:embed="rId4"/>
          <a:stretch>
            <a:fillRect/>
          </a:stretch>
        </p:blipFill>
        <p:spPr>
          <a:xfrm>
            <a:off x="406671" y="270531"/>
            <a:ext cx="5896781" cy="4619145"/>
          </a:xfrm>
          <a:prstGeom prst="rect">
            <a:avLst/>
          </a:prstGeom>
        </p:spPr>
      </p:pic>
    </p:spTree>
    <p:extLst>
      <p:ext uri="{BB962C8B-B14F-4D97-AF65-F5344CB8AC3E}">
        <p14:creationId xmlns:p14="http://schemas.microsoft.com/office/powerpoint/2010/main" val="328368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20567E-D642-08B8-B962-DA6C5C6F48DB}"/>
              </a:ext>
            </a:extLst>
          </p:cNvPr>
          <p:cNvSpPr>
            <a:spLocks noGrp="1"/>
          </p:cNvSpPr>
          <p:nvPr>
            <p:ph type="sldNum" sz="quarter" idx="12"/>
          </p:nvPr>
        </p:nvSpPr>
        <p:spPr/>
        <p:txBody>
          <a:bodyPr/>
          <a:lstStyle/>
          <a:p>
            <a:fld id="{7DFC1CBA-4892-A140-A01E-A83B9C8F6E3B}" type="slidenum">
              <a:rPr lang="en-US" smtClean="0">
                <a:latin typeface="Calibri" panose="020F0502020204030204" pitchFamily="34" charset="0"/>
                <a:cs typeface="Calibri" panose="020F0502020204030204" pitchFamily="34" charset="0"/>
              </a:rPr>
              <a:pPr/>
              <a:t>10</a:t>
            </a:fld>
            <a:endParaRPr lang="en-US">
              <a:latin typeface="Calibri" panose="020F0502020204030204" pitchFamily="34" charset="0"/>
              <a:cs typeface="Calibri" panose="020F0502020204030204" pitchFamily="34" charset="0"/>
            </a:endParaRPr>
          </a:p>
        </p:txBody>
      </p:sp>
      <p:pic>
        <p:nvPicPr>
          <p:cNvPr id="4" name="그림 5" descr="텍스트, 스크린샷, 폰트, 레드이(가) 표시된 사진">
            <a:extLst>
              <a:ext uri="{FF2B5EF4-FFF2-40B4-BE49-F238E27FC236}">
                <a16:creationId xmlns:a16="http://schemas.microsoft.com/office/drawing/2014/main" id="{EF417563-3E6A-BE2D-7BEB-19D024BF0699}"/>
              </a:ext>
            </a:extLst>
          </p:cNvPr>
          <p:cNvPicPr>
            <a:picLocks noChangeAspect="1"/>
          </p:cNvPicPr>
          <p:nvPr/>
        </p:nvPicPr>
        <p:blipFill>
          <a:blip r:embed="rId2"/>
          <a:stretch>
            <a:fillRect/>
          </a:stretch>
        </p:blipFill>
        <p:spPr>
          <a:xfrm>
            <a:off x="0" y="6294268"/>
            <a:ext cx="12192000" cy="586204"/>
          </a:xfrm>
          <a:prstGeom prst="rect">
            <a:avLst/>
          </a:prstGeom>
        </p:spPr>
      </p:pic>
      <p:sp>
        <p:nvSpPr>
          <p:cNvPr id="6" name="TextBox 5">
            <a:extLst>
              <a:ext uri="{FF2B5EF4-FFF2-40B4-BE49-F238E27FC236}">
                <a16:creationId xmlns:a16="http://schemas.microsoft.com/office/drawing/2014/main" id="{EF3BDDE0-70A6-5B45-A407-7E78ED629E98}"/>
              </a:ext>
            </a:extLst>
          </p:cNvPr>
          <p:cNvSpPr txBox="1"/>
          <p:nvPr/>
        </p:nvSpPr>
        <p:spPr>
          <a:xfrm>
            <a:off x="0" y="62689"/>
            <a:ext cx="7722606"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Proposed Solution (Model Selection) with regularization, if needed </a:t>
            </a:r>
          </a:p>
        </p:txBody>
      </p:sp>
      <p:sp>
        <p:nvSpPr>
          <p:cNvPr id="5" name="TextBox 4">
            <a:extLst>
              <a:ext uri="{FF2B5EF4-FFF2-40B4-BE49-F238E27FC236}">
                <a16:creationId xmlns:a16="http://schemas.microsoft.com/office/drawing/2014/main" id="{499D1D3C-B46D-6A1A-6A09-36D5D78AE289}"/>
              </a:ext>
            </a:extLst>
          </p:cNvPr>
          <p:cNvSpPr txBox="1"/>
          <p:nvPr/>
        </p:nvSpPr>
        <p:spPr>
          <a:xfrm>
            <a:off x="1185014" y="977456"/>
            <a:ext cx="9692195" cy="523220"/>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With </a:t>
            </a:r>
            <a:r>
              <a:rPr lang="en-US" sz="1400" b="1" i="0" dirty="0">
                <a:effectLst/>
                <a:latin typeface="Calibri" panose="020F0502020204030204" pitchFamily="34" charset="0"/>
                <a:cs typeface="Calibri" panose="020F0502020204030204" pitchFamily="34" charset="0"/>
              </a:rPr>
              <a:t>higher learning rate</a:t>
            </a:r>
            <a:r>
              <a:rPr lang="en-US" sz="1400" dirty="0">
                <a:latin typeface="Calibri" panose="020F0502020204030204" pitchFamily="34" charset="0"/>
                <a:cs typeface="Calibri" panose="020F0502020204030204" pitchFamily="34" charset="0"/>
              </a:rPr>
              <a:t>: </a:t>
            </a:r>
            <a:r>
              <a:rPr lang="en-US" sz="1400" b="1" dirty="0">
                <a:solidFill>
                  <a:srgbClr val="007396"/>
                </a:solidFill>
                <a:latin typeface="Calibri" panose="020F0502020204030204" pitchFamily="34" charset="0"/>
                <a:cs typeface="Calibri" panose="020F0502020204030204" pitchFamily="34" charset="0"/>
              </a:rPr>
              <a:t>model can not converge properly on gender classification</a:t>
            </a:r>
          </a:p>
          <a:p>
            <a:r>
              <a:rPr lang="en-US" sz="1400" dirty="0">
                <a:latin typeface="Calibri" panose="020F0502020204030204" pitchFamily="34" charset="0"/>
                <a:cs typeface="Calibri" panose="020F0502020204030204" pitchFamily="34" charset="0"/>
              </a:rPr>
              <a:t>optimizer = </a:t>
            </a:r>
            <a:r>
              <a:rPr lang="en-US" sz="1400" dirty="0" err="1">
                <a:latin typeface="Calibri" panose="020F0502020204030204" pitchFamily="34" charset="0"/>
                <a:cs typeface="Calibri" panose="020F0502020204030204" pitchFamily="34" charset="0"/>
              </a:rPr>
              <a:t>tf.keras.optimizers.Adam</a:t>
            </a:r>
            <a:r>
              <a:rPr lang="en-US" sz="1400" dirty="0">
                <a:latin typeface="Calibri" panose="020F0502020204030204" pitchFamily="34" charset="0"/>
                <a:cs typeface="Calibri" panose="020F0502020204030204" pitchFamily="34" charset="0"/>
              </a:rPr>
              <a:t>(learning_rate=0.015)</a:t>
            </a:r>
          </a:p>
        </p:txBody>
      </p:sp>
      <p:pic>
        <p:nvPicPr>
          <p:cNvPr id="7" name="Picture 6">
            <a:extLst>
              <a:ext uri="{FF2B5EF4-FFF2-40B4-BE49-F238E27FC236}">
                <a16:creationId xmlns:a16="http://schemas.microsoft.com/office/drawing/2014/main" id="{19680E68-E633-6555-482D-7A5B8834054C}"/>
              </a:ext>
            </a:extLst>
          </p:cNvPr>
          <p:cNvPicPr>
            <a:picLocks noChangeAspect="1"/>
          </p:cNvPicPr>
          <p:nvPr/>
        </p:nvPicPr>
        <p:blipFill>
          <a:blip r:embed="rId3"/>
          <a:stretch>
            <a:fillRect/>
          </a:stretch>
        </p:blipFill>
        <p:spPr>
          <a:xfrm>
            <a:off x="1185014" y="2458142"/>
            <a:ext cx="4507751" cy="3292999"/>
          </a:xfrm>
          <a:prstGeom prst="rect">
            <a:avLst/>
          </a:prstGeom>
        </p:spPr>
      </p:pic>
      <p:sp>
        <p:nvSpPr>
          <p:cNvPr id="8" name="Rectangle: Rounded Corners 7">
            <a:extLst>
              <a:ext uri="{FF2B5EF4-FFF2-40B4-BE49-F238E27FC236}">
                <a16:creationId xmlns:a16="http://schemas.microsoft.com/office/drawing/2014/main" id="{553329BE-5510-2A9A-A37D-FC09E3A9B2A9}"/>
              </a:ext>
            </a:extLst>
          </p:cNvPr>
          <p:cNvSpPr/>
          <p:nvPr/>
        </p:nvSpPr>
        <p:spPr>
          <a:xfrm>
            <a:off x="438540" y="861134"/>
            <a:ext cx="11248414" cy="5273335"/>
          </a:xfrm>
          <a:prstGeom prst="roundRect">
            <a:avLst/>
          </a:prstGeom>
          <a:solidFill>
            <a:srgbClr val="007396">
              <a:alpha val="1961"/>
            </a:srgbClr>
          </a:solidFill>
          <a:ln w="28575">
            <a:solidFill>
              <a:srgbClr val="0073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91420A4-6378-3D88-BE70-F4F93A265CDE}"/>
              </a:ext>
            </a:extLst>
          </p:cNvPr>
          <p:cNvPicPr>
            <a:picLocks noChangeAspect="1"/>
          </p:cNvPicPr>
          <p:nvPr/>
        </p:nvPicPr>
        <p:blipFill>
          <a:blip r:embed="rId4"/>
          <a:stretch>
            <a:fillRect/>
          </a:stretch>
        </p:blipFill>
        <p:spPr>
          <a:xfrm>
            <a:off x="6321062" y="2458141"/>
            <a:ext cx="4404498" cy="3293000"/>
          </a:xfrm>
          <a:prstGeom prst="rect">
            <a:avLst/>
          </a:prstGeom>
        </p:spPr>
      </p:pic>
    </p:spTree>
    <p:extLst>
      <p:ext uri="{BB962C8B-B14F-4D97-AF65-F5344CB8AC3E}">
        <p14:creationId xmlns:p14="http://schemas.microsoft.com/office/powerpoint/2010/main" val="2963630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0FEFB2-AA4D-2FF4-5467-A8ECD88C4E6F}"/>
              </a:ext>
            </a:extLst>
          </p:cNvPr>
          <p:cNvSpPr txBox="1"/>
          <p:nvPr/>
        </p:nvSpPr>
        <p:spPr>
          <a:xfrm>
            <a:off x="0" y="2145"/>
            <a:ext cx="6103398"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Results (Accuracy) and Learnings from the methodology</a:t>
            </a:r>
          </a:p>
        </p:txBody>
      </p:sp>
      <p:pic>
        <p:nvPicPr>
          <p:cNvPr id="6" name="그림 5" descr="텍스트, 스크린샷, 폰트, 레드이(가) 표시된 사진">
            <a:extLst>
              <a:ext uri="{FF2B5EF4-FFF2-40B4-BE49-F238E27FC236}">
                <a16:creationId xmlns:a16="http://schemas.microsoft.com/office/drawing/2014/main" id="{E29BE2E4-530E-E66C-0992-986A0DE8319A}"/>
              </a:ext>
            </a:extLst>
          </p:cNvPr>
          <p:cNvPicPr>
            <a:picLocks noChangeAspect="1"/>
          </p:cNvPicPr>
          <p:nvPr/>
        </p:nvPicPr>
        <p:blipFill>
          <a:blip r:embed="rId2"/>
          <a:stretch>
            <a:fillRect/>
          </a:stretch>
        </p:blipFill>
        <p:spPr>
          <a:xfrm>
            <a:off x="0" y="6294268"/>
            <a:ext cx="12192000" cy="586204"/>
          </a:xfrm>
          <a:prstGeom prst="rect">
            <a:avLst/>
          </a:prstGeom>
        </p:spPr>
      </p:pic>
      <p:sp>
        <p:nvSpPr>
          <p:cNvPr id="8" name="Rectangle 1">
            <a:extLst>
              <a:ext uri="{FF2B5EF4-FFF2-40B4-BE49-F238E27FC236}">
                <a16:creationId xmlns:a16="http://schemas.microsoft.com/office/drawing/2014/main" id="{2E29A94D-EC64-1A4D-6CC1-A6E453DB4145}"/>
              </a:ext>
            </a:extLst>
          </p:cNvPr>
          <p:cNvSpPr>
            <a:spLocks noChangeArrowheads="1"/>
          </p:cNvSpPr>
          <p:nvPr/>
        </p:nvSpPr>
        <p:spPr bwMode="auto">
          <a:xfrm>
            <a:off x="9915147" y="2817265"/>
            <a:ext cx="242129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var(--jp-code-font-family)"/>
                <a:cs typeface="Calibri" panose="020F0502020204030204" pitchFamily="34" charset="0"/>
              </a:rPr>
              <a:t>Predicted Gender: Male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var(--jp-code-font-family)"/>
                <a:cs typeface="Calibri" panose="020F0502020204030204" pitchFamily="34" charset="0"/>
              </a:rPr>
              <a:t>Predicted Age: 26</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sp>
        <p:nvSpPr>
          <p:cNvPr id="9" name="TextBox 8">
            <a:extLst>
              <a:ext uri="{FF2B5EF4-FFF2-40B4-BE49-F238E27FC236}">
                <a16:creationId xmlns:a16="http://schemas.microsoft.com/office/drawing/2014/main" id="{E187B399-B8DC-B4D6-A4D9-28577E259855}"/>
              </a:ext>
            </a:extLst>
          </p:cNvPr>
          <p:cNvSpPr txBox="1"/>
          <p:nvPr/>
        </p:nvSpPr>
        <p:spPr>
          <a:xfrm>
            <a:off x="210143" y="922753"/>
            <a:ext cx="5578098" cy="1815882"/>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Adam optimizer with small learning_rate=0.003</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Stop at Epoch 20</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Started with very simple model as baseline and tried adding/adjusting different hyperparameters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Would be easier to do hyperparameter tuning when setting up 2 separate models for gender classification and age regression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For the 2 external images, first crop to only face area like the training images and then import to the model for prediction</a:t>
            </a:r>
          </a:p>
        </p:txBody>
      </p:sp>
      <p:sp>
        <p:nvSpPr>
          <p:cNvPr id="10" name="Rectangle 1">
            <a:extLst>
              <a:ext uri="{FF2B5EF4-FFF2-40B4-BE49-F238E27FC236}">
                <a16:creationId xmlns:a16="http://schemas.microsoft.com/office/drawing/2014/main" id="{073A64FF-85F1-C14E-DD7B-A1CEBA83A07B}"/>
              </a:ext>
            </a:extLst>
          </p:cNvPr>
          <p:cNvSpPr>
            <a:spLocks noChangeArrowheads="1"/>
          </p:cNvSpPr>
          <p:nvPr/>
        </p:nvSpPr>
        <p:spPr bwMode="auto">
          <a:xfrm>
            <a:off x="1544714" y="2989296"/>
            <a:ext cx="224605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var(--jp-code-font-family)"/>
                <a:cs typeface="Calibri" panose="020F0502020204030204" pitchFamily="34" charset="0"/>
              </a:rPr>
              <a:t>g_clf_accuracy: 0.84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latin typeface="Calibri" panose="020F0502020204030204" pitchFamily="34" charset="0"/>
                <a:ea typeface="var(--jp-code-font-family)"/>
                <a:cs typeface="Calibri" panose="020F0502020204030204" pitchFamily="34" charset="0"/>
              </a:rPr>
              <a:t>loss: 83</a:t>
            </a:r>
            <a:endParaRPr kumimoji="0" lang="en-US" altLang="en-US" sz="1400" b="1" i="0" u="none" strike="noStrike" cap="none" normalizeH="0" baseline="0" dirty="0">
              <a:ln>
                <a:noFill/>
              </a:ln>
              <a:solidFill>
                <a:schemeClr val="tx1"/>
              </a:solidFill>
              <a:effectLst/>
              <a:latin typeface="Calibri" panose="020F0502020204030204" pitchFamily="34" charset="0"/>
              <a:ea typeface="var(--jp-code-font-family)"/>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D0EBC3DE-03BE-8C82-10D5-1336DBE4CAE0}"/>
              </a:ext>
            </a:extLst>
          </p:cNvPr>
          <p:cNvPicPr>
            <a:picLocks noChangeAspect="1"/>
          </p:cNvPicPr>
          <p:nvPr/>
        </p:nvPicPr>
        <p:blipFill>
          <a:blip r:embed="rId3"/>
          <a:stretch>
            <a:fillRect/>
          </a:stretch>
        </p:blipFill>
        <p:spPr>
          <a:xfrm>
            <a:off x="1280407" y="3642519"/>
            <a:ext cx="8606319" cy="2579290"/>
          </a:xfrm>
          <a:prstGeom prst="rect">
            <a:avLst/>
          </a:prstGeom>
        </p:spPr>
      </p:pic>
      <p:pic>
        <p:nvPicPr>
          <p:cNvPr id="15" name="Picture 14" descr="A person taking a selfie&#10;&#10;Description automatically generated">
            <a:extLst>
              <a:ext uri="{FF2B5EF4-FFF2-40B4-BE49-F238E27FC236}">
                <a16:creationId xmlns:a16="http://schemas.microsoft.com/office/drawing/2014/main" id="{18CEC76C-5A77-A197-6E10-0125A9F0DCEF}"/>
              </a:ext>
            </a:extLst>
          </p:cNvPr>
          <p:cNvPicPr>
            <a:picLocks noChangeAspect="1"/>
          </p:cNvPicPr>
          <p:nvPr/>
        </p:nvPicPr>
        <p:blipFill>
          <a:blip r:embed="rId4"/>
          <a:stretch>
            <a:fillRect/>
          </a:stretch>
        </p:blipFill>
        <p:spPr>
          <a:xfrm>
            <a:off x="7090418" y="811491"/>
            <a:ext cx="1374780" cy="1831046"/>
          </a:xfrm>
          <a:prstGeom prst="rect">
            <a:avLst/>
          </a:prstGeom>
        </p:spPr>
      </p:pic>
      <p:sp>
        <p:nvSpPr>
          <p:cNvPr id="16" name="Rectangle 1">
            <a:extLst>
              <a:ext uri="{FF2B5EF4-FFF2-40B4-BE49-F238E27FC236}">
                <a16:creationId xmlns:a16="http://schemas.microsoft.com/office/drawing/2014/main" id="{7FC774DE-5D2C-F2F0-05B7-20416832392B}"/>
              </a:ext>
            </a:extLst>
          </p:cNvPr>
          <p:cNvSpPr>
            <a:spLocks noChangeArrowheads="1"/>
          </p:cNvSpPr>
          <p:nvPr/>
        </p:nvSpPr>
        <p:spPr bwMode="auto">
          <a:xfrm>
            <a:off x="7090418" y="2817265"/>
            <a:ext cx="194636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var(--jp-code-font-family)"/>
                <a:cs typeface="Calibri" panose="020F0502020204030204" pitchFamily="34" charset="0"/>
              </a:rPr>
              <a:t>Predicted Gender: Male </a:t>
            </a:r>
            <a:endParaRPr lang="en-US" altLang="en-US" sz="1200" dirty="0">
              <a:latin typeface="Calibri" panose="020F0502020204030204" pitchFamily="34" charset="0"/>
              <a:ea typeface="var(--jp-code-font-family)"/>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var(--jp-code-font-family)"/>
                <a:cs typeface="Calibri" panose="020F0502020204030204" pitchFamily="34" charset="0"/>
              </a:rPr>
              <a:t>Predicted Age: 17</a:t>
            </a:r>
            <a:r>
              <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pic>
        <p:nvPicPr>
          <p:cNvPr id="18" name="Picture 17" descr="A person smiling for a picture&#10;&#10;Description automatically generated">
            <a:extLst>
              <a:ext uri="{FF2B5EF4-FFF2-40B4-BE49-F238E27FC236}">
                <a16:creationId xmlns:a16="http://schemas.microsoft.com/office/drawing/2014/main" id="{9A5B4FA7-EBCD-0460-C92C-1B9993BE7040}"/>
              </a:ext>
            </a:extLst>
          </p:cNvPr>
          <p:cNvPicPr>
            <a:picLocks noChangeAspect="1"/>
          </p:cNvPicPr>
          <p:nvPr/>
        </p:nvPicPr>
        <p:blipFill>
          <a:blip r:embed="rId5"/>
          <a:stretch>
            <a:fillRect/>
          </a:stretch>
        </p:blipFill>
        <p:spPr>
          <a:xfrm>
            <a:off x="9886726" y="811491"/>
            <a:ext cx="1374779" cy="1835676"/>
          </a:xfrm>
          <a:prstGeom prst="rect">
            <a:avLst/>
          </a:prstGeom>
        </p:spPr>
      </p:pic>
    </p:spTree>
    <p:extLst>
      <p:ext uri="{BB962C8B-B14F-4D97-AF65-F5344CB8AC3E}">
        <p14:creationId xmlns:p14="http://schemas.microsoft.com/office/powerpoint/2010/main" val="302827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394A5-CF65-FCE8-B95A-39D9DF69A247}"/>
              </a:ext>
            </a:extLst>
          </p:cNvPr>
          <p:cNvSpPr txBox="1"/>
          <p:nvPr/>
        </p:nvSpPr>
        <p:spPr>
          <a:xfrm>
            <a:off x="0" y="0"/>
            <a:ext cx="6103398"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Future Work </a:t>
            </a:r>
          </a:p>
        </p:txBody>
      </p:sp>
      <p:sp>
        <p:nvSpPr>
          <p:cNvPr id="6" name="TextBox 5">
            <a:extLst>
              <a:ext uri="{FF2B5EF4-FFF2-40B4-BE49-F238E27FC236}">
                <a16:creationId xmlns:a16="http://schemas.microsoft.com/office/drawing/2014/main" id="{971DCC14-475E-6B6E-A281-320C0B7D6AF5}"/>
              </a:ext>
            </a:extLst>
          </p:cNvPr>
          <p:cNvSpPr txBox="1"/>
          <p:nvPr/>
        </p:nvSpPr>
        <p:spPr>
          <a:xfrm>
            <a:off x="922538" y="948690"/>
            <a:ext cx="10050262" cy="5909310"/>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Race factor</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Incorporate race as a in the model to predict age.</a:t>
            </a:r>
          </a:p>
          <a:p>
            <a:endParaRPr lang="en-US" dirty="0">
              <a:latin typeface="Calibri" panose="020F0502020204030204" pitchFamily="34" charset="0"/>
              <a:cs typeface="Calibri" panose="020F0502020204030204" pitchFamily="34" charset="0"/>
            </a:endParaRPr>
          </a:p>
          <a:p>
            <a:pPr algn="l"/>
            <a:r>
              <a:rPr lang="en-US" b="1" i="0" dirty="0">
                <a:solidFill>
                  <a:srgbClr val="0D0D0D"/>
                </a:solidFill>
                <a:effectLst/>
                <a:latin typeface="Calibri" panose="020F0502020204030204" pitchFamily="34" charset="0"/>
                <a:cs typeface="Calibri" panose="020F0502020204030204" pitchFamily="34" charset="0"/>
              </a:rPr>
              <a:t>Data Augmentation</a:t>
            </a:r>
            <a:r>
              <a:rPr lang="en-US" dirty="0">
                <a:solidFill>
                  <a:srgbClr val="0D0D0D"/>
                </a:solidFill>
                <a:latin typeface="Calibri" panose="020F0502020204030204" pitchFamily="34" charset="0"/>
                <a:cs typeface="Calibri" panose="020F0502020204030204" pitchFamily="34" charset="0"/>
              </a:rPr>
              <a:t>: </a:t>
            </a:r>
            <a:r>
              <a:rPr lang="en-US" b="0" i="0" dirty="0">
                <a:solidFill>
                  <a:srgbClr val="0D0D0D"/>
                </a:solidFill>
                <a:effectLst/>
                <a:latin typeface="Calibri" panose="020F0502020204030204" pitchFamily="34" charset="0"/>
                <a:cs typeface="Calibri" panose="020F0502020204030204" pitchFamily="34" charset="0"/>
              </a:rPr>
              <a:t>Explore advanced data augmentation techniques such as rotation, translation, scaling, and flipping to increase the diversity of the training dataset and enhance model generalization.</a:t>
            </a:r>
          </a:p>
          <a:p>
            <a:pPr algn="l"/>
            <a:endParaRPr lang="en-US" dirty="0">
              <a:solidFill>
                <a:srgbClr val="0D0D0D"/>
              </a:solidFill>
              <a:latin typeface="Calibri" panose="020F0502020204030204" pitchFamily="34" charset="0"/>
              <a:cs typeface="Calibri" panose="020F0502020204030204" pitchFamily="34" charset="0"/>
            </a:endParaRPr>
          </a:p>
          <a:p>
            <a:r>
              <a:rPr lang="en-US" b="1" i="0" dirty="0">
                <a:solidFill>
                  <a:srgbClr val="0D0D0D"/>
                </a:solidFill>
                <a:effectLst/>
                <a:latin typeface="Calibri" panose="020F0502020204030204" pitchFamily="34" charset="0"/>
                <a:cs typeface="Calibri" panose="020F0502020204030204" pitchFamily="34" charset="0"/>
              </a:rPr>
              <a:t>Retraining the Model</a:t>
            </a:r>
            <a:r>
              <a:rPr lang="en-US" b="0" i="0" dirty="0">
                <a:solidFill>
                  <a:srgbClr val="0D0D0D"/>
                </a:solidFill>
                <a:effectLst/>
                <a:latin typeface="Calibri" panose="020F0502020204030204" pitchFamily="34" charset="0"/>
                <a:cs typeface="Calibri" panose="020F0502020204030204" pitchFamily="34" charset="0"/>
              </a:rPr>
              <a:t>: Consider using techniques such as transfer learning, where initializing the model with weights from the previous training and fine-tune it on the new dataset.</a:t>
            </a:r>
          </a:p>
          <a:p>
            <a:pPr algn="l"/>
            <a:endParaRPr lang="en-US" dirty="0">
              <a:solidFill>
                <a:srgbClr val="0D0D0D"/>
              </a:solidFill>
              <a:latin typeface="Calibri" panose="020F0502020204030204" pitchFamily="34" charset="0"/>
              <a:cs typeface="Calibri" panose="020F0502020204030204" pitchFamily="34" charset="0"/>
            </a:endParaRPr>
          </a:p>
          <a:p>
            <a:pPr algn="l"/>
            <a:r>
              <a:rPr lang="en-US" b="1" i="0" dirty="0">
                <a:solidFill>
                  <a:srgbClr val="0D0D0D"/>
                </a:solidFill>
                <a:effectLst/>
                <a:latin typeface="Calibri" panose="020F0502020204030204" pitchFamily="34" charset="0"/>
                <a:cs typeface="Calibri" panose="020F0502020204030204" pitchFamily="34" charset="0"/>
              </a:rPr>
              <a:t>Real-time Prediction</a:t>
            </a:r>
            <a:r>
              <a:rPr lang="en-US" b="0" i="0" dirty="0">
                <a:solidFill>
                  <a:srgbClr val="0D0D0D"/>
                </a:solidFill>
                <a:effectLst/>
                <a:latin typeface="Calibri" panose="020F0502020204030204" pitchFamily="34" charset="0"/>
                <a:cs typeface="Calibri" panose="020F0502020204030204" pitchFamily="34" charset="0"/>
              </a:rPr>
              <a:t>: Develop the capability for real-time age and gender prediction directly within the dating app, enabling immediate feedback to users during profile creation or verification processes.</a:t>
            </a:r>
          </a:p>
          <a:p>
            <a:br>
              <a:rPr lang="en-US" dirty="0">
                <a:latin typeface="Calibri" panose="020F0502020204030204" pitchFamily="34" charset="0"/>
                <a:cs typeface="Calibri" panose="020F0502020204030204" pitchFamily="34" charset="0"/>
              </a:rPr>
            </a:br>
            <a:r>
              <a:rPr lang="en-US" b="1" i="0" dirty="0">
                <a:solidFill>
                  <a:srgbClr val="0D0D0D"/>
                </a:solidFill>
                <a:effectLst/>
                <a:latin typeface="Calibri" panose="020F0502020204030204" pitchFamily="34" charset="0"/>
                <a:cs typeface="Calibri" panose="020F0502020204030204" pitchFamily="34" charset="0"/>
              </a:rPr>
              <a:t>Privacy and Ethical Considerations</a:t>
            </a:r>
            <a:r>
              <a:rPr lang="en-US" b="0" i="0" dirty="0">
                <a:solidFill>
                  <a:srgbClr val="0D0D0D"/>
                </a:solidFill>
                <a:effectLst/>
                <a:latin typeface="Calibri" panose="020F0502020204030204" pitchFamily="34" charset="0"/>
                <a:cs typeface="Calibri" panose="020F0502020204030204" pitchFamily="34" charset="0"/>
              </a:rPr>
              <a:t>: Investigate privacy-preserving techniques to ensure that user data, especially facial images, is handled securely and ethically. This includes anonymization, data encryption, and adherence to privacy regulations.</a:t>
            </a:r>
          </a:p>
          <a:p>
            <a:pPr algn="l"/>
            <a:endParaRPr lang="en-US" dirty="0">
              <a:latin typeface="Calibri" panose="020F0502020204030204" pitchFamily="34" charset="0"/>
              <a:cs typeface="Calibri" panose="020F0502020204030204" pitchFamily="34" charset="0"/>
            </a:endParaRPr>
          </a:p>
          <a:p>
            <a:pPr algn="l"/>
            <a:r>
              <a:rPr lang="en-US" b="1" i="0" dirty="0">
                <a:solidFill>
                  <a:srgbClr val="0D0D0D"/>
                </a:solidFill>
                <a:effectLst/>
                <a:latin typeface="Calibri" panose="020F0502020204030204" pitchFamily="34" charset="0"/>
                <a:cs typeface="Calibri" panose="020F0502020204030204" pitchFamily="34" charset="0"/>
              </a:rPr>
              <a:t>Deployment and Scalability</a:t>
            </a:r>
            <a:r>
              <a:rPr lang="en-US" b="0" i="0" dirty="0">
                <a:solidFill>
                  <a:srgbClr val="0D0D0D"/>
                </a:solidFill>
                <a:effectLst/>
                <a:latin typeface="Calibri" panose="020F0502020204030204" pitchFamily="34" charset="0"/>
                <a:cs typeface="Calibri" panose="020F0502020204030204" pitchFamily="34" charset="0"/>
              </a:rPr>
              <a:t>: Deploy the model into a production environment, ensuring scalability and reliability to handle large volumes of user requests efficiently.</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044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6DD69-130E-59F8-EE03-3597E6E10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235413-5EA1-7EC5-BB73-440A0FE1DEF2}"/>
              </a:ext>
            </a:extLst>
          </p:cNvPr>
          <p:cNvSpPr>
            <a:spLocks noGrp="1"/>
          </p:cNvSpPr>
          <p:nvPr>
            <p:ph type="title" idx="4294967295"/>
          </p:nvPr>
        </p:nvSpPr>
        <p:spPr>
          <a:xfrm>
            <a:off x="3542191" y="2301536"/>
            <a:ext cx="5930283" cy="1400452"/>
          </a:xfrm>
        </p:spPr>
        <p:txBody>
          <a:bodyPr/>
          <a:lstStyle/>
          <a:p>
            <a:pPr>
              <a:lnSpc>
                <a:spcPct val="107000"/>
              </a:lnSpc>
              <a:spcBef>
                <a:spcPts val="1500"/>
              </a:spcBef>
              <a:spcAft>
                <a:spcPts val="1500"/>
              </a:spcAft>
            </a:pPr>
            <a:r>
              <a:rPr lang="en-US" sz="8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BF03DD18-ED2C-6F95-7018-3FC6AF64F60D}"/>
              </a:ext>
            </a:extLst>
          </p:cNvPr>
          <p:cNvSpPr>
            <a:spLocks noGrp="1"/>
          </p:cNvSpPr>
          <p:nvPr>
            <p:ph type="sldNum" sz="quarter" idx="12"/>
          </p:nvPr>
        </p:nvSpPr>
        <p:spPr/>
        <p:txBody>
          <a:bodyPr/>
          <a:lstStyle/>
          <a:p>
            <a:fld id="{7DFC1CBA-4892-A140-A01E-A83B9C8F6E3B}" type="slidenum">
              <a:rPr lang="en-US" smtClean="0"/>
              <a:t>13</a:t>
            </a:fld>
            <a:endParaRPr lang="en-US"/>
          </a:p>
        </p:txBody>
      </p:sp>
      <p:pic>
        <p:nvPicPr>
          <p:cNvPr id="6" name="그림 5" descr="텍스트, 스크린샷, 폰트, 레드이(가) 표시된 사진">
            <a:extLst>
              <a:ext uri="{FF2B5EF4-FFF2-40B4-BE49-F238E27FC236}">
                <a16:creationId xmlns:a16="http://schemas.microsoft.com/office/drawing/2014/main" id="{5B011212-EE61-16C2-BF5A-7C04878A8A6E}"/>
              </a:ext>
            </a:extLst>
          </p:cNvPr>
          <p:cNvPicPr>
            <a:picLocks noChangeAspect="1"/>
          </p:cNvPicPr>
          <p:nvPr/>
        </p:nvPicPr>
        <p:blipFill>
          <a:blip r:embed="rId2"/>
          <a:stretch>
            <a:fillRect/>
          </a:stretch>
        </p:blipFill>
        <p:spPr>
          <a:xfrm>
            <a:off x="0" y="6258757"/>
            <a:ext cx="12192000" cy="601422"/>
          </a:xfrm>
          <a:prstGeom prst="rect">
            <a:avLst/>
          </a:prstGeom>
        </p:spPr>
      </p:pic>
    </p:spTree>
    <p:extLst>
      <p:ext uri="{BB962C8B-B14F-4D97-AF65-F5344CB8AC3E}">
        <p14:creationId xmlns:p14="http://schemas.microsoft.com/office/powerpoint/2010/main" val="2997949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F1BA45-E735-2440-9708-2812FF8F9110}"/>
              </a:ext>
            </a:extLst>
          </p:cNvPr>
          <p:cNvSpPr>
            <a:spLocks noGrp="1"/>
          </p:cNvSpPr>
          <p:nvPr>
            <p:ph type="sldNum" sz="quarter" idx="12"/>
          </p:nvPr>
        </p:nvSpPr>
        <p:spPr/>
        <p:txBody>
          <a:bodyPr/>
          <a:lstStyle/>
          <a:p>
            <a:fld id="{7DFC1CBA-4892-A140-A01E-A83B9C8F6E3B}" type="slidenum">
              <a:rPr lang="en-US" smtClean="0">
                <a:latin typeface="Calibri" panose="020F0502020204030204" pitchFamily="34" charset="0"/>
                <a:cs typeface="Calibri" panose="020F0502020204030204" pitchFamily="34" charset="0"/>
              </a:rPr>
              <a:t>2</a:t>
            </a:fld>
            <a:endParaRPr lang="en-US">
              <a:latin typeface="Calibri" panose="020F0502020204030204" pitchFamily="34" charset="0"/>
              <a:cs typeface="Calibri" panose="020F0502020204030204" pitchFamily="34" charset="0"/>
            </a:endParaRPr>
          </a:p>
        </p:txBody>
      </p:sp>
      <p:pic>
        <p:nvPicPr>
          <p:cNvPr id="6" name="그림 5" descr="텍스트, 스크린샷, 폰트, 레드이(가) 표시된 사진">
            <a:extLst>
              <a:ext uri="{FF2B5EF4-FFF2-40B4-BE49-F238E27FC236}">
                <a16:creationId xmlns:a16="http://schemas.microsoft.com/office/drawing/2014/main" id="{8BFD6C27-F492-3DF7-3B14-485E408B9401}"/>
              </a:ext>
            </a:extLst>
          </p:cNvPr>
          <p:cNvPicPr>
            <a:picLocks noChangeAspect="1"/>
          </p:cNvPicPr>
          <p:nvPr/>
        </p:nvPicPr>
        <p:blipFill>
          <a:blip r:embed="rId2"/>
          <a:stretch>
            <a:fillRect/>
          </a:stretch>
        </p:blipFill>
        <p:spPr>
          <a:xfrm>
            <a:off x="0" y="6267635"/>
            <a:ext cx="12192000" cy="592544"/>
          </a:xfrm>
          <a:prstGeom prst="rect">
            <a:avLst/>
          </a:prstGeom>
        </p:spPr>
      </p:pic>
      <p:sp>
        <p:nvSpPr>
          <p:cNvPr id="7" name="TextBox 6">
            <a:extLst>
              <a:ext uri="{FF2B5EF4-FFF2-40B4-BE49-F238E27FC236}">
                <a16:creationId xmlns:a16="http://schemas.microsoft.com/office/drawing/2014/main" id="{1AC11FB2-E008-8EDF-69A8-021AA8ED08F9}"/>
              </a:ext>
            </a:extLst>
          </p:cNvPr>
          <p:cNvSpPr txBox="1"/>
          <p:nvPr/>
        </p:nvSpPr>
        <p:spPr>
          <a:xfrm>
            <a:off x="0" y="20300"/>
            <a:ext cx="6095222"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Problem Statement </a:t>
            </a:r>
          </a:p>
        </p:txBody>
      </p:sp>
      <p:sp>
        <p:nvSpPr>
          <p:cNvPr id="10" name="TextBox 9">
            <a:extLst>
              <a:ext uri="{FF2B5EF4-FFF2-40B4-BE49-F238E27FC236}">
                <a16:creationId xmlns:a16="http://schemas.microsoft.com/office/drawing/2014/main" id="{7F3A5DB4-FC40-A330-DFB2-03956F8135F2}"/>
              </a:ext>
            </a:extLst>
          </p:cNvPr>
          <p:cNvSpPr txBox="1"/>
          <p:nvPr/>
        </p:nvSpPr>
        <p:spPr>
          <a:xfrm>
            <a:off x="675405" y="727479"/>
            <a:ext cx="10839634" cy="2800767"/>
          </a:xfrm>
          <a:prstGeom prst="rect">
            <a:avLst/>
          </a:prstGeom>
          <a:noFill/>
        </p:spPr>
        <p:txBody>
          <a:bodyPr wrap="square">
            <a:spAutoFit/>
          </a:bodyPr>
          <a:lstStyle/>
          <a:p>
            <a:pPr algn="l" rtl="0" fontAlgn="base"/>
            <a:r>
              <a:rPr lang="en-US" sz="1600" b="0" i="0" dirty="0">
                <a:effectLst/>
                <a:latin typeface="Calibri" panose="020F0502020204030204" pitchFamily="34" charset="0"/>
                <a:cs typeface="Calibri" panose="020F0502020204030204" pitchFamily="34" charset="0"/>
              </a:rPr>
              <a:t>In dating app settings, discrepancies in self-reported gender/age and actual gender/age can occur. I aim to address this issue by developing a predictive model that utilizes verified profile pictures to identify such discrepancies. By employing </a:t>
            </a:r>
            <a:r>
              <a:rPr lang="en-US" sz="1600" b="1" i="0" dirty="0">
                <a:effectLst/>
                <a:latin typeface="Calibri" panose="020F0502020204030204" pitchFamily="34" charset="0"/>
                <a:cs typeface="Calibri" panose="020F0502020204030204" pitchFamily="34" charset="0"/>
              </a:rPr>
              <a:t>machine learning techniques for gender and age prediction based on verified profile images</a:t>
            </a:r>
            <a:r>
              <a:rPr lang="en-US" sz="1600" b="0" i="0" dirty="0">
                <a:effectLst/>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I</a:t>
            </a:r>
            <a:r>
              <a:rPr lang="en-US" sz="1600" b="0" i="0" dirty="0">
                <a:effectLst/>
                <a:latin typeface="Calibri" panose="020F0502020204030204" pitchFamily="34" charset="0"/>
                <a:cs typeface="Calibri" panose="020F0502020204030204" pitchFamily="34" charset="0"/>
              </a:rPr>
              <a:t> aim to </a:t>
            </a:r>
            <a:r>
              <a:rPr lang="en-US" sz="1600" b="1" i="0" dirty="0">
                <a:effectLst/>
                <a:latin typeface="Calibri" panose="020F0502020204030204" pitchFamily="34" charset="0"/>
                <a:cs typeface="Calibri" panose="020F0502020204030204" pitchFamily="34" charset="0"/>
              </a:rPr>
              <a:t>flag instances where reported information diverges from predictions</a:t>
            </a:r>
            <a:r>
              <a:rPr lang="en-US" sz="1600" b="0" i="0" dirty="0">
                <a:effectLst/>
                <a:latin typeface="Calibri" panose="020F0502020204030204" pitchFamily="34" charset="0"/>
                <a:cs typeface="Calibri" panose="020F0502020204030204" pitchFamily="34" charset="0"/>
              </a:rPr>
              <a:t>. This effort aims to enhance profile accuracy and user trust within the platform</a:t>
            </a:r>
          </a:p>
          <a:p>
            <a:pPr algn="l" rtl="0" fontAlgn="base"/>
            <a:endParaRPr lang="en-US" sz="1600" dirty="0">
              <a:latin typeface="Calibri" panose="020F0502020204030204" pitchFamily="34" charset="0"/>
              <a:cs typeface="Calibri" panose="020F0502020204030204" pitchFamily="34" charset="0"/>
            </a:endParaRPr>
          </a:p>
          <a:p>
            <a:pPr algn="l" rtl="0" fontAlgn="base"/>
            <a:r>
              <a:rPr lang="en-US" sz="1600" dirty="0">
                <a:latin typeface="Calibri" panose="020F0502020204030204" pitchFamily="34" charset="0"/>
                <a:cs typeface="Calibri" panose="020F0502020204030204" pitchFamily="34" charset="0"/>
              </a:rPr>
              <a:t>I</a:t>
            </a:r>
            <a:r>
              <a:rPr lang="en-US" sz="1600" b="0" i="0" dirty="0">
                <a:effectLst/>
                <a:latin typeface="Calibri" panose="020F0502020204030204" pitchFamily="34" charset="0"/>
                <a:cs typeface="Calibri" panose="020F0502020204030204" pitchFamily="34" charset="0"/>
              </a:rPr>
              <a:t> will create an Age and Gender Prediction model using </a:t>
            </a:r>
            <a:r>
              <a:rPr lang="en-US" sz="1600" b="0" i="0" dirty="0" err="1">
                <a:effectLst/>
                <a:latin typeface="Calibri" panose="020F0502020204030204" pitchFamily="34" charset="0"/>
                <a:cs typeface="Calibri" panose="020F0502020204030204" pitchFamily="34" charset="0"/>
              </a:rPr>
              <a:t>Keras</a:t>
            </a:r>
            <a:r>
              <a:rPr lang="en-US" sz="1600" b="0" i="0" dirty="0">
                <a:effectLst/>
                <a:latin typeface="Calibri" panose="020F0502020204030204" pitchFamily="34" charset="0"/>
                <a:cs typeface="Calibri" panose="020F0502020204030204" pitchFamily="34" charset="0"/>
              </a:rPr>
              <a:t> Functional API, which will perform both Regression to predict the Age of the person and Classification to predict the Gender from face of the person.</a:t>
            </a:r>
          </a:p>
          <a:p>
            <a:pPr algn="l" rtl="0" fontAlgn="base"/>
            <a:endParaRPr lang="en-US" sz="1600" b="0" i="0" dirty="0">
              <a:effectLst/>
              <a:latin typeface="Calibri" panose="020F0502020204030204" pitchFamily="34" charset="0"/>
              <a:cs typeface="Calibri" panose="020F0502020204030204" pitchFamily="34" charset="0"/>
            </a:endParaRPr>
          </a:p>
          <a:p>
            <a:pPr algn="l" fontAlgn="base"/>
            <a:r>
              <a:rPr lang="en-US" sz="1600" b="1" i="0" dirty="0">
                <a:effectLst/>
                <a:latin typeface="Calibri" panose="020F0502020204030204" pitchFamily="34" charset="0"/>
                <a:cs typeface="Calibri" panose="020F0502020204030204" pitchFamily="34" charset="0"/>
              </a:rPr>
              <a:t>Age and Gender Prediction</a:t>
            </a:r>
          </a:p>
          <a:p>
            <a:pPr algn="l" rtl="0" fontAlgn="base"/>
            <a:r>
              <a:rPr lang="en-US" sz="1600" b="0" i="0" dirty="0" err="1">
                <a:effectLst/>
                <a:latin typeface="Calibri" panose="020F0502020204030204" pitchFamily="34" charset="0"/>
                <a:cs typeface="Calibri" panose="020F0502020204030204" pitchFamily="34" charset="0"/>
              </a:rPr>
              <a:t>Keras</a:t>
            </a:r>
            <a:r>
              <a:rPr lang="en-US" sz="1600" b="0" i="0" dirty="0">
                <a:effectLst/>
                <a:latin typeface="Calibri" panose="020F0502020204030204" pitchFamily="34" charset="0"/>
                <a:cs typeface="Calibri" panose="020F0502020204030204" pitchFamily="34" charset="0"/>
              </a:rPr>
              <a:t> Functional API offers a flexible way to make models of higher complexity. I unravel a scenario to create a model that can perform </a:t>
            </a:r>
            <a:r>
              <a:rPr lang="en-US" sz="1600" b="1" i="0" dirty="0">
                <a:effectLst/>
                <a:latin typeface="Calibri" panose="020F0502020204030204" pitchFamily="34" charset="0"/>
                <a:cs typeface="Calibri" panose="020F0502020204030204" pitchFamily="34" charset="0"/>
              </a:rPr>
              <a:t>Regression</a:t>
            </a:r>
            <a:r>
              <a:rPr lang="en-US" sz="1600" b="0" i="0" dirty="0">
                <a:effectLst/>
                <a:latin typeface="Calibri" panose="020F0502020204030204" pitchFamily="34" charset="0"/>
                <a:cs typeface="Calibri" panose="020F0502020204030204" pitchFamily="34" charset="0"/>
              </a:rPr>
              <a:t> and </a:t>
            </a:r>
            <a:r>
              <a:rPr lang="en-US" sz="1600" b="1" i="0" dirty="0">
                <a:effectLst/>
                <a:latin typeface="Calibri" panose="020F0502020204030204" pitchFamily="34" charset="0"/>
                <a:cs typeface="Calibri" panose="020F0502020204030204" pitchFamily="34" charset="0"/>
              </a:rPr>
              <a:t>Classification</a:t>
            </a:r>
            <a:r>
              <a:rPr lang="en-US" sz="1600" b="0" i="0" dirty="0">
                <a:effectLst/>
                <a:latin typeface="Calibri" panose="020F0502020204030204" pitchFamily="34" charset="0"/>
                <a:cs typeface="Calibri" panose="020F0502020204030204" pitchFamily="34" charset="0"/>
              </a:rPr>
              <a:t> predictions.</a:t>
            </a:r>
          </a:p>
        </p:txBody>
      </p:sp>
      <p:pic>
        <p:nvPicPr>
          <p:cNvPr id="13" name="Picture 12">
            <a:extLst>
              <a:ext uri="{FF2B5EF4-FFF2-40B4-BE49-F238E27FC236}">
                <a16:creationId xmlns:a16="http://schemas.microsoft.com/office/drawing/2014/main" id="{ED2700AA-73AF-A4F7-DB67-B2416F7C6015}"/>
              </a:ext>
            </a:extLst>
          </p:cNvPr>
          <p:cNvPicPr>
            <a:picLocks noChangeAspect="1"/>
          </p:cNvPicPr>
          <p:nvPr/>
        </p:nvPicPr>
        <p:blipFill>
          <a:blip r:embed="rId3"/>
          <a:stretch>
            <a:fillRect/>
          </a:stretch>
        </p:blipFill>
        <p:spPr>
          <a:xfrm>
            <a:off x="7574976" y="3849924"/>
            <a:ext cx="2751818" cy="2241783"/>
          </a:xfrm>
          <a:prstGeom prst="rect">
            <a:avLst/>
          </a:prstGeom>
        </p:spPr>
      </p:pic>
      <p:sp>
        <p:nvSpPr>
          <p:cNvPr id="3" name="TextBox 2">
            <a:extLst>
              <a:ext uri="{FF2B5EF4-FFF2-40B4-BE49-F238E27FC236}">
                <a16:creationId xmlns:a16="http://schemas.microsoft.com/office/drawing/2014/main" id="{D426AB2A-C40B-1CC1-57BC-1EE1E83AF653}"/>
              </a:ext>
            </a:extLst>
          </p:cNvPr>
          <p:cNvSpPr txBox="1"/>
          <p:nvPr/>
        </p:nvSpPr>
        <p:spPr>
          <a:xfrm>
            <a:off x="675405" y="3939765"/>
            <a:ext cx="6130030" cy="2062103"/>
          </a:xfrm>
          <a:prstGeom prst="rect">
            <a:avLst/>
          </a:prstGeom>
          <a:noFill/>
        </p:spPr>
        <p:txBody>
          <a:bodyPr wrap="square">
            <a:spAutoFit/>
          </a:bodyPr>
          <a:lstStyle/>
          <a:p>
            <a:pPr algn="l" fontAlgn="base"/>
            <a:r>
              <a:rPr lang="en-US" sz="1600" b="1" i="0" dirty="0">
                <a:effectLst/>
                <a:latin typeface="Calibri" panose="020F0502020204030204" pitchFamily="34" charset="0"/>
                <a:cs typeface="Calibri" panose="020F0502020204030204" pitchFamily="34" charset="0"/>
              </a:rPr>
              <a:t>Dataset</a:t>
            </a:r>
          </a:p>
          <a:p>
            <a:pPr algn="l" rtl="0" fontAlgn="base"/>
            <a:r>
              <a:rPr lang="en-US" sz="1600" b="0" i="0" dirty="0">
                <a:effectLst/>
                <a:latin typeface="Calibri" panose="020F0502020204030204" pitchFamily="34" charset="0"/>
                <a:cs typeface="Calibri" panose="020F0502020204030204" pitchFamily="34" charset="0"/>
              </a:rPr>
              <a:t>I will use the </a:t>
            </a:r>
            <a:r>
              <a:rPr lang="en-US" sz="1600" b="0" i="0" u="sng" dirty="0">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Age, Gender (Face Data) CSV dataset</a:t>
            </a:r>
            <a:r>
              <a:rPr lang="en-US" sz="1600" b="0" i="0" dirty="0">
                <a:effectLst/>
                <a:latin typeface="Calibri" panose="020F0502020204030204" pitchFamily="34" charset="0"/>
                <a:cs typeface="Calibri" panose="020F0502020204030204" pitchFamily="34" charset="0"/>
              </a:rPr>
              <a:t> for this purpose and to achieve this I will use a Convolutional Neural Network (CNN). CNN is a powerful tool in Deep Learning that helps the user classify an Image and has the most usage in Computer Vision. It enables the Machine to visualize and interpret Images and Image data. </a:t>
            </a:r>
          </a:p>
          <a:p>
            <a:pPr algn="l" rtl="0" fontAlgn="base"/>
            <a:endParaRPr lang="en-US" sz="1600" dirty="0">
              <a:latin typeface="Calibri" panose="020F0502020204030204" pitchFamily="34" charset="0"/>
              <a:cs typeface="Calibri" panose="020F0502020204030204" pitchFamily="34" charset="0"/>
            </a:endParaRPr>
          </a:p>
          <a:p>
            <a:pPr algn="l" rtl="0" fontAlgn="base"/>
            <a:r>
              <a:rPr lang="en-US" sz="1600" dirty="0">
                <a:latin typeface="Calibri" panose="020F0502020204030204" pitchFamily="34" charset="0"/>
                <a:cs typeface="Calibri" panose="020F0502020204030204" pitchFamily="34" charset="0"/>
              </a:rPr>
              <a:t>One limitation is that dataset only has 23705 rows. </a:t>
            </a:r>
          </a:p>
        </p:txBody>
      </p:sp>
    </p:spTree>
    <p:extLst>
      <p:ext uri="{BB962C8B-B14F-4D97-AF65-F5344CB8AC3E}">
        <p14:creationId xmlns:p14="http://schemas.microsoft.com/office/powerpoint/2010/main" val="709658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7AA4D-4D68-CCA0-35DC-3F83941E5D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D03AA8-8CD3-04FE-5630-23E59D04C170}"/>
              </a:ext>
            </a:extLst>
          </p:cNvPr>
          <p:cNvSpPr>
            <a:spLocks noGrp="1"/>
          </p:cNvSpPr>
          <p:nvPr>
            <p:ph type="sldNum" sz="quarter" idx="12"/>
          </p:nvPr>
        </p:nvSpPr>
        <p:spPr/>
        <p:txBody>
          <a:bodyPr/>
          <a:lstStyle/>
          <a:p>
            <a:fld id="{7DFC1CBA-4892-A140-A01E-A83B9C8F6E3B}" type="slidenum">
              <a:rPr lang="en-US" smtClean="0">
                <a:latin typeface="Calibri" panose="020F0502020204030204" pitchFamily="34" charset="0"/>
                <a:cs typeface="Calibri" panose="020F0502020204030204" pitchFamily="34" charset="0"/>
              </a:rPr>
              <a:t>3</a:t>
            </a:fld>
            <a:endParaRPr lang="en-US">
              <a:latin typeface="Calibri" panose="020F0502020204030204" pitchFamily="34" charset="0"/>
              <a:cs typeface="Calibri" panose="020F0502020204030204" pitchFamily="34" charset="0"/>
            </a:endParaRPr>
          </a:p>
        </p:txBody>
      </p:sp>
      <p:pic>
        <p:nvPicPr>
          <p:cNvPr id="6" name="그림 5" descr="텍스트, 스크린샷, 폰트, 레드이(가) 표시된 사진">
            <a:extLst>
              <a:ext uri="{FF2B5EF4-FFF2-40B4-BE49-F238E27FC236}">
                <a16:creationId xmlns:a16="http://schemas.microsoft.com/office/drawing/2014/main" id="{4660DC02-41E1-E10F-DD38-6253D464B5A6}"/>
              </a:ext>
            </a:extLst>
          </p:cNvPr>
          <p:cNvPicPr>
            <a:picLocks noChangeAspect="1"/>
          </p:cNvPicPr>
          <p:nvPr/>
        </p:nvPicPr>
        <p:blipFill>
          <a:blip r:embed="rId2"/>
          <a:stretch>
            <a:fillRect/>
          </a:stretch>
        </p:blipFill>
        <p:spPr>
          <a:xfrm>
            <a:off x="0" y="6294269"/>
            <a:ext cx="12192000" cy="565910"/>
          </a:xfrm>
          <a:prstGeom prst="rect">
            <a:avLst/>
          </a:prstGeom>
        </p:spPr>
      </p:pic>
      <p:sp>
        <p:nvSpPr>
          <p:cNvPr id="11" name="TextBox 10">
            <a:extLst>
              <a:ext uri="{FF2B5EF4-FFF2-40B4-BE49-F238E27FC236}">
                <a16:creationId xmlns:a16="http://schemas.microsoft.com/office/drawing/2014/main" id="{EF70E02B-BCA7-9F92-47A6-67185D9F0172}"/>
              </a:ext>
            </a:extLst>
          </p:cNvPr>
          <p:cNvSpPr txBox="1"/>
          <p:nvPr/>
        </p:nvSpPr>
        <p:spPr>
          <a:xfrm>
            <a:off x="62144" y="0"/>
            <a:ext cx="6103398"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Assumptions/Hypotheses about data and model </a:t>
            </a:r>
          </a:p>
        </p:txBody>
      </p:sp>
      <p:sp>
        <p:nvSpPr>
          <p:cNvPr id="13" name="TextBox 12">
            <a:extLst>
              <a:ext uri="{FF2B5EF4-FFF2-40B4-BE49-F238E27FC236}">
                <a16:creationId xmlns:a16="http://schemas.microsoft.com/office/drawing/2014/main" id="{92AB04F2-6DC9-D007-0D6F-7D98824239D6}"/>
              </a:ext>
            </a:extLst>
          </p:cNvPr>
          <p:cNvSpPr txBox="1"/>
          <p:nvPr/>
        </p:nvSpPr>
        <p:spPr>
          <a:xfrm>
            <a:off x="710058" y="797423"/>
            <a:ext cx="8638128" cy="3416320"/>
          </a:xfrm>
          <a:prstGeom prst="rect">
            <a:avLst/>
          </a:prstGeom>
          <a:noFill/>
        </p:spPr>
        <p:txBody>
          <a:bodyPr wrap="square">
            <a:spAutoFit/>
          </a:bodyPr>
          <a:lstStyle/>
          <a:p>
            <a:pPr algn="l">
              <a:buFont typeface="+mj-lt"/>
              <a:buAutoNum type="arabicPeriod"/>
            </a:pPr>
            <a:r>
              <a:rPr lang="en-US" sz="1200" b="1" i="0" dirty="0">
                <a:solidFill>
                  <a:srgbClr val="0D0D0D"/>
                </a:solidFill>
                <a:effectLst/>
                <a:latin typeface="Calibri" panose="020F0502020204030204" pitchFamily="34" charset="0"/>
                <a:cs typeface="Calibri" panose="020F0502020204030204" pitchFamily="34" charset="0"/>
              </a:rPr>
              <a:t>Data Representation</a:t>
            </a:r>
            <a:r>
              <a:rPr lang="en-US" sz="1200" b="0" i="0" dirty="0">
                <a:solidFill>
                  <a:srgbClr val="0D0D0D"/>
                </a:solidFill>
                <a:effectLst/>
                <a:latin typeface="Calibri" panose="020F0502020204030204" pitchFamily="34" charset="0"/>
                <a:cs typeface="Calibri" panose="020F0502020204030204" pitchFamily="34" charset="0"/>
              </a:rPr>
              <a:t>:</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Assumption: The dataset represents diverse demographics in terms of age, ethnicity, and gender.</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Hypothesis: Pixel values contain relevant information for age and gender prediction.</a:t>
            </a:r>
          </a:p>
          <a:p>
            <a:pPr algn="l">
              <a:buFont typeface="+mj-lt"/>
              <a:buAutoNum type="arabicPeriod"/>
            </a:pPr>
            <a:r>
              <a:rPr lang="en-US" sz="1200" b="1" i="0" dirty="0">
                <a:solidFill>
                  <a:srgbClr val="0D0D0D"/>
                </a:solidFill>
                <a:effectLst/>
                <a:latin typeface="Calibri" panose="020F0502020204030204" pitchFamily="34" charset="0"/>
                <a:cs typeface="Calibri" panose="020F0502020204030204" pitchFamily="34" charset="0"/>
              </a:rPr>
              <a:t>Model Complexity</a:t>
            </a:r>
            <a:r>
              <a:rPr lang="en-US" sz="1200" b="0" i="0" dirty="0">
                <a:solidFill>
                  <a:srgbClr val="0D0D0D"/>
                </a:solidFill>
                <a:effectLst/>
                <a:latin typeface="Calibri" panose="020F0502020204030204" pitchFamily="34" charset="0"/>
                <a:cs typeface="Calibri" panose="020F0502020204030204" pitchFamily="34" charset="0"/>
              </a:rPr>
              <a:t>:</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Assumption: The model complexity is sufficient to capture intricate relationships in the data.</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Hypothesis: Deep learning models, like CNNs, are effective for learning complex patterns in images.</a:t>
            </a:r>
          </a:p>
          <a:p>
            <a:pPr algn="l">
              <a:buFont typeface="+mj-lt"/>
              <a:buAutoNum type="arabicPeriod"/>
            </a:pPr>
            <a:r>
              <a:rPr lang="en-US" sz="1200" b="1" i="0" dirty="0">
                <a:solidFill>
                  <a:srgbClr val="0D0D0D"/>
                </a:solidFill>
                <a:effectLst/>
                <a:latin typeface="Calibri" panose="020F0502020204030204" pitchFamily="34" charset="0"/>
                <a:cs typeface="Calibri" panose="020F0502020204030204" pitchFamily="34" charset="0"/>
              </a:rPr>
              <a:t>Generalization</a:t>
            </a:r>
            <a:r>
              <a:rPr lang="en-US" sz="1200" b="0" i="0" dirty="0">
                <a:solidFill>
                  <a:srgbClr val="0D0D0D"/>
                </a:solidFill>
                <a:effectLst/>
                <a:latin typeface="Calibri" panose="020F0502020204030204" pitchFamily="34" charset="0"/>
                <a:cs typeface="Calibri" panose="020F0502020204030204" pitchFamily="34" charset="0"/>
              </a:rPr>
              <a:t>:</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Assumption: The trained model generalizes well to unseen data.</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Hypothesis: Regularization techniques prevent overfitting and enhance generalization.</a:t>
            </a:r>
          </a:p>
          <a:p>
            <a:pPr algn="l">
              <a:buFont typeface="+mj-lt"/>
              <a:buAutoNum type="arabicPeriod"/>
            </a:pPr>
            <a:r>
              <a:rPr lang="en-US" sz="1200" b="1" i="0" dirty="0">
                <a:solidFill>
                  <a:srgbClr val="0D0D0D"/>
                </a:solidFill>
                <a:effectLst/>
                <a:latin typeface="Calibri" panose="020F0502020204030204" pitchFamily="34" charset="0"/>
                <a:cs typeface="Calibri" panose="020F0502020204030204" pitchFamily="34" charset="0"/>
              </a:rPr>
              <a:t>Evaluation Metrics</a:t>
            </a:r>
            <a:r>
              <a:rPr lang="en-US" sz="1200" b="0" i="0" dirty="0">
                <a:solidFill>
                  <a:srgbClr val="0D0D0D"/>
                </a:solidFill>
                <a:effectLst/>
                <a:latin typeface="Calibri" panose="020F0502020204030204" pitchFamily="34" charset="0"/>
                <a:cs typeface="Calibri" panose="020F0502020204030204" pitchFamily="34" charset="0"/>
              </a:rPr>
              <a:t>:</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Assumption: Evaluation metrics align with task goals and dataset characteristics.</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Hypothesis: Metrics like accuracy, MSE are suitable for assessing model performance.</a:t>
            </a:r>
          </a:p>
          <a:p>
            <a:pPr algn="l">
              <a:buFont typeface="+mj-lt"/>
              <a:buAutoNum type="arabicPeriod"/>
            </a:pPr>
            <a:r>
              <a:rPr lang="en-US" sz="1200" b="1" i="0" dirty="0">
                <a:solidFill>
                  <a:srgbClr val="0D0D0D"/>
                </a:solidFill>
                <a:effectLst/>
                <a:latin typeface="Calibri" panose="020F0502020204030204" pitchFamily="34" charset="0"/>
                <a:cs typeface="Calibri" panose="020F0502020204030204" pitchFamily="34" charset="0"/>
              </a:rPr>
              <a:t>Ethnicity Consideration</a:t>
            </a:r>
            <a:r>
              <a:rPr lang="en-US" sz="1200" b="0" i="0" dirty="0">
                <a:solidFill>
                  <a:srgbClr val="0D0D0D"/>
                </a:solidFill>
                <a:effectLst/>
                <a:latin typeface="Calibri" panose="020F0502020204030204" pitchFamily="34" charset="0"/>
                <a:cs typeface="Calibri" panose="020F0502020204030204" pitchFamily="34" charset="0"/>
              </a:rPr>
              <a:t>:</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Assumption: Ethnicity may influence facial features, impacting prediction accuracy.</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Hypothesis: Certain ethnic groups exhibit distinct facial characteristics affecting model performance.</a:t>
            </a:r>
          </a:p>
          <a:p>
            <a:pPr algn="l">
              <a:buFont typeface="+mj-lt"/>
              <a:buAutoNum type="arabicPeriod"/>
            </a:pPr>
            <a:r>
              <a:rPr lang="en-US" sz="1200" b="1" i="0" dirty="0">
                <a:solidFill>
                  <a:srgbClr val="0D0D0D"/>
                </a:solidFill>
                <a:effectLst/>
                <a:latin typeface="Calibri" panose="020F0502020204030204" pitchFamily="34" charset="0"/>
                <a:cs typeface="Calibri" panose="020F0502020204030204" pitchFamily="34" charset="0"/>
              </a:rPr>
              <a:t>Data Preprocessing</a:t>
            </a:r>
            <a:r>
              <a:rPr lang="en-US" sz="1200" b="0" i="0" dirty="0">
                <a:solidFill>
                  <a:srgbClr val="0D0D0D"/>
                </a:solidFill>
                <a:effectLst/>
                <a:latin typeface="Calibri" panose="020F0502020204030204" pitchFamily="34" charset="0"/>
                <a:cs typeface="Calibri" panose="020F0502020204030204" pitchFamily="34" charset="0"/>
              </a:rPr>
              <a:t>:</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Assumption: Proper preprocessing ensures dataset quality and consistency.</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Hypothesis: Techniques such as resizing, normalization, and augmentation improve model robustness.</a:t>
            </a:r>
          </a:p>
        </p:txBody>
      </p:sp>
      <p:sp>
        <p:nvSpPr>
          <p:cNvPr id="15" name="TextBox 14">
            <a:extLst>
              <a:ext uri="{FF2B5EF4-FFF2-40B4-BE49-F238E27FC236}">
                <a16:creationId xmlns:a16="http://schemas.microsoft.com/office/drawing/2014/main" id="{C472A449-83B7-3DD0-FF0C-1C04CA2E01FC}"/>
              </a:ext>
            </a:extLst>
          </p:cNvPr>
          <p:cNvSpPr txBox="1"/>
          <p:nvPr/>
        </p:nvSpPr>
        <p:spPr>
          <a:xfrm>
            <a:off x="710058" y="4764726"/>
            <a:ext cx="11702989" cy="1384995"/>
          </a:xfrm>
          <a:prstGeom prst="rect">
            <a:avLst/>
          </a:prstGeom>
          <a:noFill/>
        </p:spPr>
        <p:txBody>
          <a:bodyPr wrap="square">
            <a:spAutoFit/>
          </a:bodyPr>
          <a:lstStyle/>
          <a:p>
            <a:pPr algn="l">
              <a:buFont typeface="+mj-lt"/>
              <a:buAutoNum type="arabicPeriod"/>
            </a:pPr>
            <a:r>
              <a:rPr lang="en-US" sz="1200" b="1" i="0" dirty="0">
                <a:solidFill>
                  <a:srgbClr val="0D0D0D"/>
                </a:solidFill>
                <a:effectLst/>
                <a:latin typeface="Calibri" panose="020F0502020204030204" pitchFamily="34" charset="0"/>
                <a:cs typeface="Calibri" panose="020F0502020204030204" pitchFamily="34" charset="0"/>
              </a:rPr>
              <a:t>Independence and Identically Distributed (</a:t>
            </a:r>
            <a:r>
              <a:rPr lang="en-US" sz="1200" b="1" i="0" dirty="0" err="1">
                <a:solidFill>
                  <a:srgbClr val="0D0D0D"/>
                </a:solidFill>
                <a:effectLst/>
                <a:latin typeface="Calibri" panose="020F0502020204030204" pitchFamily="34" charset="0"/>
                <a:cs typeface="Calibri" panose="020F0502020204030204" pitchFamily="34" charset="0"/>
              </a:rPr>
              <a:t>i.i.d.</a:t>
            </a:r>
            <a:r>
              <a:rPr lang="en-US" sz="1200" b="1" i="0" dirty="0">
                <a:solidFill>
                  <a:srgbClr val="0D0D0D"/>
                </a:solidFill>
                <a:effectLst/>
                <a:latin typeface="Calibri" panose="020F0502020204030204" pitchFamily="34" charset="0"/>
                <a:cs typeface="Calibri" panose="020F0502020204030204" pitchFamily="34" charset="0"/>
              </a:rPr>
              <a:t>) Data</a:t>
            </a:r>
            <a:r>
              <a:rPr lang="en-US" sz="1200" b="0" i="0" dirty="0">
                <a:solidFill>
                  <a:srgbClr val="0D0D0D"/>
                </a:solidFill>
                <a:effectLst/>
                <a:latin typeface="Calibri" panose="020F0502020204030204" pitchFamily="34" charset="0"/>
                <a:cs typeface="Calibri" panose="020F0502020204030204" pitchFamily="34" charset="0"/>
              </a:rPr>
              <a:t>:</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Assumption: The samples in the dataset are independent and drawn from the same probability distribution.</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Hypothesis: Each image and its corresponding label are independent of other images and labels, and they are all </a:t>
            </a:r>
            <a:r>
              <a:rPr lang="en-US" sz="1200" b="0" i="0" u="sng" dirty="0">
                <a:solidFill>
                  <a:srgbClr val="0D0D0D"/>
                </a:solidFill>
                <a:effectLst/>
                <a:latin typeface="Calibri" panose="020F0502020204030204" pitchFamily="34" charset="0"/>
                <a:cs typeface="Calibri" panose="020F0502020204030204" pitchFamily="34" charset="0"/>
              </a:rPr>
              <a:t>drawn from the same underlying distribution.</a:t>
            </a:r>
          </a:p>
          <a:p>
            <a:pPr algn="l">
              <a:buFont typeface="+mj-lt"/>
              <a:buAutoNum type="arabicPeriod"/>
            </a:pPr>
            <a:r>
              <a:rPr lang="en-US" sz="1200" b="1" i="0" dirty="0">
                <a:solidFill>
                  <a:srgbClr val="0D0D0D"/>
                </a:solidFill>
                <a:effectLst/>
                <a:latin typeface="Calibri" panose="020F0502020204030204" pitchFamily="34" charset="0"/>
                <a:cs typeface="Calibri" panose="020F0502020204030204" pitchFamily="34" charset="0"/>
              </a:rPr>
              <a:t>Same Distribution Between Train and Test Data</a:t>
            </a:r>
            <a:r>
              <a:rPr lang="en-US" sz="1200" b="0" i="0" dirty="0">
                <a:solidFill>
                  <a:srgbClr val="0D0D0D"/>
                </a:solidFill>
                <a:effectLst/>
                <a:latin typeface="Calibri" panose="020F0502020204030204" pitchFamily="34" charset="0"/>
                <a:cs typeface="Calibri" panose="020F0502020204030204" pitchFamily="34" charset="0"/>
              </a:rPr>
              <a:t>:</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Assumption: The distribution of the training data is representative of the distribution of the test data.</a:t>
            </a:r>
          </a:p>
          <a:p>
            <a:pPr marL="742950" lvl="1" indent="-285750" algn="l">
              <a:buFont typeface="+mj-lt"/>
              <a:buAutoNum type="arabicPeriod"/>
            </a:pPr>
            <a:r>
              <a:rPr lang="en-US" sz="1200" b="0" i="0" dirty="0">
                <a:solidFill>
                  <a:srgbClr val="0D0D0D"/>
                </a:solidFill>
                <a:effectLst/>
                <a:latin typeface="Calibri" panose="020F0502020204030204" pitchFamily="34" charset="0"/>
                <a:cs typeface="Calibri" panose="020F0502020204030204" pitchFamily="34" charset="0"/>
              </a:rPr>
              <a:t>Hypothesis: The images and labels in the test set come from the same distribution as those in the training set. </a:t>
            </a:r>
          </a:p>
          <a:p>
            <a:pPr lvl="1" algn="l"/>
            <a:r>
              <a:rPr lang="en-US" sz="1200" dirty="0">
                <a:solidFill>
                  <a:srgbClr val="0D0D0D"/>
                </a:solidFill>
                <a:latin typeface="Calibri" panose="020F0502020204030204" pitchFamily="34" charset="0"/>
                <a:cs typeface="Calibri" panose="020F0502020204030204" pitchFamily="34" charset="0"/>
              </a:rPr>
              <a:t>                              </a:t>
            </a:r>
            <a:r>
              <a:rPr lang="en-US" sz="1200" b="0" i="0" dirty="0">
                <a:solidFill>
                  <a:srgbClr val="0D0D0D"/>
                </a:solidFill>
                <a:effectLst/>
                <a:latin typeface="Calibri" panose="020F0502020204030204" pitchFamily="34" charset="0"/>
                <a:cs typeface="Calibri" panose="020F0502020204030204" pitchFamily="34" charset="0"/>
              </a:rPr>
              <a:t>This ensures that the </a:t>
            </a:r>
            <a:r>
              <a:rPr lang="en-US" sz="1200" b="0" i="0" u="sng" dirty="0">
                <a:solidFill>
                  <a:srgbClr val="0D0D0D"/>
                </a:solidFill>
                <a:effectLst/>
                <a:latin typeface="Calibri" panose="020F0502020204030204" pitchFamily="34" charset="0"/>
                <a:cs typeface="Calibri" panose="020F0502020204030204" pitchFamily="34" charset="0"/>
              </a:rPr>
              <a:t>model trained on the training data generalizes well to unseen data</a:t>
            </a:r>
            <a:r>
              <a:rPr lang="en-US" sz="1200" b="0" i="0" dirty="0">
                <a:solidFill>
                  <a:srgbClr val="0D0D0D"/>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21107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2D50D-42F9-096D-0F4C-CD2B0BF9128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64B59D-A5C9-06A2-B749-64A4E62F44C2}"/>
              </a:ext>
            </a:extLst>
          </p:cNvPr>
          <p:cNvSpPr>
            <a:spLocks noGrp="1"/>
          </p:cNvSpPr>
          <p:nvPr>
            <p:ph type="sldNum" sz="quarter" idx="12"/>
          </p:nvPr>
        </p:nvSpPr>
        <p:spPr/>
        <p:txBody>
          <a:bodyPr/>
          <a:lstStyle/>
          <a:p>
            <a:fld id="{7DFC1CBA-4892-A140-A01E-A83B9C8F6E3B}" type="slidenum">
              <a:rPr lang="en-US" smtClean="0">
                <a:latin typeface="Calibri" panose="020F0502020204030204" pitchFamily="34" charset="0"/>
                <a:cs typeface="Calibri" panose="020F0502020204030204" pitchFamily="34" charset="0"/>
              </a:rPr>
              <a:t>4</a:t>
            </a:fld>
            <a:endParaRPr lang="en-US">
              <a:latin typeface="Calibri" panose="020F0502020204030204" pitchFamily="34" charset="0"/>
              <a:cs typeface="Calibri" panose="020F0502020204030204" pitchFamily="34" charset="0"/>
            </a:endParaRPr>
          </a:p>
        </p:txBody>
      </p:sp>
      <p:pic>
        <p:nvPicPr>
          <p:cNvPr id="6" name="그림 5" descr="텍스트, 스크린샷, 폰트, 레드이(가) 표시된 사진">
            <a:extLst>
              <a:ext uri="{FF2B5EF4-FFF2-40B4-BE49-F238E27FC236}">
                <a16:creationId xmlns:a16="http://schemas.microsoft.com/office/drawing/2014/main" id="{CF88D111-65F8-29B8-7A47-1DCBC42B11F5}"/>
              </a:ext>
            </a:extLst>
          </p:cNvPr>
          <p:cNvPicPr>
            <a:picLocks noChangeAspect="1"/>
          </p:cNvPicPr>
          <p:nvPr/>
        </p:nvPicPr>
        <p:blipFill>
          <a:blip r:embed="rId2"/>
          <a:stretch>
            <a:fillRect/>
          </a:stretch>
        </p:blipFill>
        <p:spPr>
          <a:xfrm>
            <a:off x="0" y="6303145"/>
            <a:ext cx="12192000" cy="557033"/>
          </a:xfrm>
          <a:prstGeom prst="rect">
            <a:avLst/>
          </a:prstGeom>
        </p:spPr>
      </p:pic>
      <p:sp>
        <p:nvSpPr>
          <p:cNvPr id="8" name="TextBox 7">
            <a:extLst>
              <a:ext uri="{FF2B5EF4-FFF2-40B4-BE49-F238E27FC236}">
                <a16:creationId xmlns:a16="http://schemas.microsoft.com/office/drawing/2014/main" id="{2C856BAB-8F0F-6DBA-B96B-63919457509C}"/>
              </a:ext>
            </a:extLst>
          </p:cNvPr>
          <p:cNvSpPr txBox="1"/>
          <p:nvPr/>
        </p:nvSpPr>
        <p:spPr>
          <a:xfrm>
            <a:off x="0" y="0"/>
            <a:ext cx="6103398"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Exploratory Data Analysis </a:t>
            </a:r>
          </a:p>
        </p:txBody>
      </p:sp>
      <p:pic>
        <p:nvPicPr>
          <p:cNvPr id="11" name="Picture 10">
            <a:extLst>
              <a:ext uri="{FF2B5EF4-FFF2-40B4-BE49-F238E27FC236}">
                <a16:creationId xmlns:a16="http://schemas.microsoft.com/office/drawing/2014/main" id="{77890E1F-ECC5-24DB-2E46-E12247623D9C}"/>
              </a:ext>
            </a:extLst>
          </p:cNvPr>
          <p:cNvPicPr>
            <a:picLocks noChangeAspect="1"/>
          </p:cNvPicPr>
          <p:nvPr/>
        </p:nvPicPr>
        <p:blipFill>
          <a:blip r:embed="rId3"/>
          <a:stretch>
            <a:fillRect/>
          </a:stretch>
        </p:blipFill>
        <p:spPr>
          <a:xfrm>
            <a:off x="2565646" y="804718"/>
            <a:ext cx="8339091" cy="2670883"/>
          </a:xfrm>
          <a:prstGeom prst="rect">
            <a:avLst/>
          </a:prstGeom>
        </p:spPr>
      </p:pic>
      <p:pic>
        <p:nvPicPr>
          <p:cNvPr id="13" name="Picture 12">
            <a:extLst>
              <a:ext uri="{FF2B5EF4-FFF2-40B4-BE49-F238E27FC236}">
                <a16:creationId xmlns:a16="http://schemas.microsoft.com/office/drawing/2014/main" id="{C089FF9E-A5B7-D173-03C8-BB080BCFABA9}"/>
              </a:ext>
            </a:extLst>
          </p:cNvPr>
          <p:cNvPicPr>
            <a:picLocks noChangeAspect="1"/>
          </p:cNvPicPr>
          <p:nvPr/>
        </p:nvPicPr>
        <p:blipFill>
          <a:blip r:embed="rId4"/>
          <a:stretch>
            <a:fillRect/>
          </a:stretch>
        </p:blipFill>
        <p:spPr>
          <a:xfrm>
            <a:off x="3303064" y="3708960"/>
            <a:ext cx="4086115" cy="2448948"/>
          </a:xfrm>
          <a:prstGeom prst="rect">
            <a:avLst/>
          </a:prstGeom>
        </p:spPr>
      </p:pic>
      <p:sp>
        <p:nvSpPr>
          <p:cNvPr id="3" name="TextBox 2">
            <a:extLst>
              <a:ext uri="{FF2B5EF4-FFF2-40B4-BE49-F238E27FC236}">
                <a16:creationId xmlns:a16="http://schemas.microsoft.com/office/drawing/2014/main" id="{AD6162F6-6D47-B03A-0464-36C6886487A7}"/>
              </a:ext>
            </a:extLst>
          </p:cNvPr>
          <p:cNvSpPr txBox="1"/>
          <p:nvPr/>
        </p:nvSpPr>
        <p:spPr>
          <a:xfrm>
            <a:off x="120589" y="1941578"/>
            <a:ext cx="2333347" cy="523220"/>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Visualize distributions for Age, Ethnicity and Gender</a:t>
            </a:r>
          </a:p>
        </p:txBody>
      </p:sp>
      <p:sp>
        <p:nvSpPr>
          <p:cNvPr id="5" name="TextBox 4">
            <a:extLst>
              <a:ext uri="{FF2B5EF4-FFF2-40B4-BE49-F238E27FC236}">
                <a16:creationId xmlns:a16="http://schemas.microsoft.com/office/drawing/2014/main" id="{DEC762CC-1A07-792C-40D5-56A600CD3F57}"/>
              </a:ext>
            </a:extLst>
          </p:cNvPr>
          <p:cNvSpPr txBox="1"/>
          <p:nvPr/>
        </p:nvSpPr>
        <p:spPr>
          <a:xfrm>
            <a:off x="120589" y="4671824"/>
            <a:ext cx="2333347" cy="523220"/>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Visualize distributions of </a:t>
            </a:r>
          </a:p>
          <a:p>
            <a:r>
              <a:rPr lang="en-US" sz="1400" dirty="0">
                <a:latin typeface="Calibri" panose="020F0502020204030204" pitchFamily="34" charset="0"/>
                <a:cs typeface="Calibri" panose="020F0502020204030204" pitchFamily="34" charset="0"/>
              </a:rPr>
              <a:t>Age by Gender</a:t>
            </a:r>
          </a:p>
        </p:txBody>
      </p:sp>
    </p:spTree>
    <p:extLst>
      <p:ext uri="{BB962C8B-B14F-4D97-AF65-F5344CB8AC3E}">
        <p14:creationId xmlns:p14="http://schemas.microsoft.com/office/powerpoint/2010/main" val="256188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12FDB-27B8-84E6-4962-9D1205CA7D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65C43B-1366-0657-90A7-30574173D500}"/>
              </a:ext>
            </a:extLst>
          </p:cNvPr>
          <p:cNvSpPr>
            <a:spLocks noGrp="1"/>
          </p:cNvSpPr>
          <p:nvPr>
            <p:ph type="sldNum" sz="quarter" idx="12"/>
          </p:nvPr>
        </p:nvSpPr>
        <p:spPr/>
        <p:txBody>
          <a:bodyPr/>
          <a:lstStyle/>
          <a:p>
            <a:fld id="{7DFC1CBA-4892-A140-A01E-A83B9C8F6E3B}" type="slidenum">
              <a:rPr lang="en-US" smtClean="0">
                <a:latin typeface="Calibri" panose="020F0502020204030204" pitchFamily="34" charset="0"/>
                <a:cs typeface="Calibri" panose="020F0502020204030204" pitchFamily="34" charset="0"/>
              </a:rPr>
              <a:t>5</a:t>
            </a:fld>
            <a:endParaRPr lang="en-US">
              <a:latin typeface="Calibri" panose="020F0502020204030204" pitchFamily="34" charset="0"/>
              <a:cs typeface="Calibri" panose="020F0502020204030204" pitchFamily="34" charset="0"/>
            </a:endParaRPr>
          </a:p>
        </p:txBody>
      </p:sp>
      <p:pic>
        <p:nvPicPr>
          <p:cNvPr id="6" name="그림 5" descr="텍스트, 스크린샷, 폰트, 레드이(가) 표시된 사진">
            <a:extLst>
              <a:ext uri="{FF2B5EF4-FFF2-40B4-BE49-F238E27FC236}">
                <a16:creationId xmlns:a16="http://schemas.microsoft.com/office/drawing/2014/main" id="{5BB3F8DA-9727-5461-03CB-F7E9A9A01FE8}"/>
              </a:ext>
            </a:extLst>
          </p:cNvPr>
          <p:cNvPicPr>
            <a:picLocks noChangeAspect="1"/>
          </p:cNvPicPr>
          <p:nvPr/>
        </p:nvPicPr>
        <p:blipFill>
          <a:blip r:embed="rId2"/>
          <a:stretch>
            <a:fillRect/>
          </a:stretch>
        </p:blipFill>
        <p:spPr>
          <a:xfrm>
            <a:off x="0" y="6294268"/>
            <a:ext cx="12192000" cy="586204"/>
          </a:xfrm>
          <a:prstGeom prst="rect">
            <a:avLst/>
          </a:prstGeom>
        </p:spPr>
      </p:pic>
      <p:sp>
        <p:nvSpPr>
          <p:cNvPr id="8" name="TextBox 7">
            <a:extLst>
              <a:ext uri="{FF2B5EF4-FFF2-40B4-BE49-F238E27FC236}">
                <a16:creationId xmlns:a16="http://schemas.microsoft.com/office/drawing/2014/main" id="{315725A1-AB62-63EC-DA9D-C9B10AD4686B}"/>
              </a:ext>
            </a:extLst>
          </p:cNvPr>
          <p:cNvSpPr txBox="1"/>
          <p:nvPr/>
        </p:nvSpPr>
        <p:spPr>
          <a:xfrm>
            <a:off x="68803" y="60988"/>
            <a:ext cx="6103398"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Feature Engineering &amp; Transformations </a:t>
            </a:r>
          </a:p>
        </p:txBody>
      </p:sp>
      <p:pic>
        <p:nvPicPr>
          <p:cNvPr id="11" name="Picture 10">
            <a:extLst>
              <a:ext uri="{FF2B5EF4-FFF2-40B4-BE49-F238E27FC236}">
                <a16:creationId xmlns:a16="http://schemas.microsoft.com/office/drawing/2014/main" id="{C3B08A46-F9CC-9ED5-3C36-36CEA55767D8}"/>
              </a:ext>
            </a:extLst>
          </p:cNvPr>
          <p:cNvPicPr>
            <a:picLocks noChangeAspect="1"/>
          </p:cNvPicPr>
          <p:nvPr/>
        </p:nvPicPr>
        <p:blipFill>
          <a:blip r:embed="rId3"/>
          <a:stretch>
            <a:fillRect/>
          </a:stretch>
        </p:blipFill>
        <p:spPr>
          <a:xfrm>
            <a:off x="581118" y="1191009"/>
            <a:ext cx="9982200" cy="1771650"/>
          </a:xfrm>
          <a:prstGeom prst="rect">
            <a:avLst/>
          </a:prstGeom>
        </p:spPr>
      </p:pic>
      <p:sp>
        <p:nvSpPr>
          <p:cNvPr id="13" name="TextBox 12">
            <a:extLst>
              <a:ext uri="{FF2B5EF4-FFF2-40B4-BE49-F238E27FC236}">
                <a16:creationId xmlns:a16="http://schemas.microsoft.com/office/drawing/2014/main" id="{4101E883-0C3B-FA92-1E31-AB30996AB395}"/>
              </a:ext>
            </a:extLst>
          </p:cNvPr>
          <p:cNvSpPr txBox="1"/>
          <p:nvPr/>
        </p:nvSpPr>
        <p:spPr>
          <a:xfrm>
            <a:off x="477174" y="692916"/>
            <a:ext cx="8755602" cy="276999"/>
          </a:xfrm>
          <a:prstGeom prst="rect">
            <a:avLst/>
          </a:prstGeom>
          <a:noFill/>
        </p:spPr>
        <p:txBody>
          <a:bodyPr wrap="square">
            <a:spAutoFit/>
          </a:bodyPr>
          <a:lstStyle/>
          <a:p>
            <a:r>
              <a:rPr lang="en-US" sz="1200" b="0" i="0" dirty="0">
                <a:effectLst/>
                <a:latin typeface="Calibri" panose="020F0502020204030204" pitchFamily="34" charset="0"/>
                <a:cs typeface="Calibri" panose="020F0502020204030204" pitchFamily="34" charset="0"/>
              </a:rPr>
              <a:t>Based on the “pixels</a:t>
            </a:r>
            <a:r>
              <a:rPr lang="en-US" sz="1200" dirty="0">
                <a:latin typeface="Calibri" panose="020F0502020204030204" pitchFamily="34" charset="0"/>
                <a:cs typeface="Calibri" panose="020F0502020204030204" pitchFamily="34" charset="0"/>
              </a:rPr>
              <a:t>”</a:t>
            </a:r>
            <a:r>
              <a:rPr lang="en-US" sz="1200" b="0" i="0" dirty="0">
                <a:effectLst/>
                <a:latin typeface="Calibri" panose="020F0502020204030204" pitchFamily="34" charset="0"/>
                <a:cs typeface="Calibri" panose="020F0502020204030204" pitchFamily="34" charset="0"/>
              </a:rPr>
              <a:t> column</a:t>
            </a:r>
            <a:r>
              <a:rPr lang="en-US" sz="1200" dirty="0">
                <a:latin typeface="Calibri" panose="020F0502020204030204" pitchFamily="34" charset="0"/>
                <a:cs typeface="Calibri" panose="020F0502020204030204" pitchFamily="34" charset="0"/>
              </a:rPr>
              <a:t> (</a:t>
            </a:r>
            <a:r>
              <a:rPr lang="en-US" sz="1200" b="0" i="0" dirty="0">
                <a:effectLst/>
                <a:latin typeface="Calibri" panose="020F0502020204030204" pitchFamily="34" charset="0"/>
                <a:cs typeface="Calibri" panose="020F0502020204030204" pitchFamily="34" charset="0"/>
              </a:rPr>
              <a:t>object type), create a new column “</a:t>
            </a:r>
            <a:r>
              <a:rPr lang="en-US" sz="1200" b="0" i="0" dirty="0" err="1">
                <a:effectLst/>
                <a:latin typeface="Calibri" panose="020F0502020204030204" pitchFamily="34" charset="0"/>
                <a:cs typeface="Calibri" panose="020F0502020204030204" pitchFamily="34" charset="0"/>
              </a:rPr>
              <a:t>new_pixels</a:t>
            </a:r>
            <a:r>
              <a:rPr lang="en-US" sz="1200" dirty="0">
                <a:latin typeface="Calibri" panose="020F0502020204030204" pitchFamily="34" charset="0"/>
                <a:cs typeface="Calibri" panose="020F0502020204030204" pitchFamily="34" charset="0"/>
              </a:rPr>
              <a:t>”</a:t>
            </a:r>
            <a:r>
              <a:rPr lang="en-US" sz="1200" b="0" i="0" dirty="0">
                <a:effectLst/>
                <a:latin typeface="Calibri" panose="020F0502020204030204" pitchFamily="34" charset="0"/>
                <a:cs typeface="Calibri" panose="020F0502020204030204" pitchFamily="34" charset="0"/>
              </a:rPr>
              <a:t> , each list contains the pixels of that image.</a:t>
            </a:r>
            <a:endParaRPr lang="en-US"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B1F8D73-5030-E2CB-B6D6-7274FF80CA3C}"/>
              </a:ext>
            </a:extLst>
          </p:cNvPr>
          <p:cNvSpPr txBox="1"/>
          <p:nvPr/>
        </p:nvSpPr>
        <p:spPr>
          <a:xfrm>
            <a:off x="10563318" y="1693969"/>
            <a:ext cx="1049785" cy="276999"/>
          </a:xfrm>
          <a:prstGeom prst="rect">
            <a:avLst/>
          </a:prstGeom>
          <a:noFill/>
        </p:spPr>
        <p:txBody>
          <a:bodyPr wrap="square">
            <a:spAutoFit/>
          </a:bodyPr>
          <a:lstStyle/>
          <a:p>
            <a:r>
              <a:rPr lang="en-US" sz="1200" dirty="0">
                <a:latin typeface="Calibri" panose="020F0502020204030204" pitchFamily="34" charset="0"/>
                <a:cs typeface="Calibri" panose="020F0502020204030204" pitchFamily="34" charset="0"/>
              </a:rPr>
              <a:t>df.shape</a:t>
            </a:r>
          </a:p>
        </p:txBody>
      </p:sp>
      <p:sp>
        <p:nvSpPr>
          <p:cNvPr id="5" name="Rectangle 1">
            <a:extLst>
              <a:ext uri="{FF2B5EF4-FFF2-40B4-BE49-F238E27FC236}">
                <a16:creationId xmlns:a16="http://schemas.microsoft.com/office/drawing/2014/main" id="{8DDCBFF4-2966-F422-D056-8CD5A7542E2B}"/>
              </a:ext>
            </a:extLst>
          </p:cNvPr>
          <p:cNvSpPr>
            <a:spLocks noChangeArrowheads="1"/>
          </p:cNvSpPr>
          <p:nvPr/>
        </p:nvSpPr>
        <p:spPr bwMode="auto">
          <a:xfrm>
            <a:off x="10636560" y="1970968"/>
            <a:ext cx="1207363"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var(--jp-code-font-family)"/>
                <a:cs typeface="Calibri" panose="020F0502020204030204" pitchFamily="34" charset="0"/>
              </a:rPr>
              <a:t>(23705, 6)</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p>
        </p:txBody>
      </p:sp>
      <p:sp>
        <p:nvSpPr>
          <p:cNvPr id="9" name="TextBox 8">
            <a:extLst>
              <a:ext uri="{FF2B5EF4-FFF2-40B4-BE49-F238E27FC236}">
                <a16:creationId xmlns:a16="http://schemas.microsoft.com/office/drawing/2014/main" id="{7482A880-7FCC-E5E0-5EA6-2B046FC1BA7B}"/>
              </a:ext>
            </a:extLst>
          </p:cNvPr>
          <p:cNvSpPr txBox="1"/>
          <p:nvPr/>
        </p:nvSpPr>
        <p:spPr>
          <a:xfrm>
            <a:off x="477174" y="3216593"/>
            <a:ext cx="10238173" cy="276999"/>
          </a:xfrm>
          <a:prstGeom prst="rect">
            <a:avLst/>
          </a:prstGeom>
          <a:noFill/>
        </p:spPr>
        <p:txBody>
          <a:bodyPr wrap="square">
            <a:spAutoFit/>
          </a:bodyPr>
          <a:lstStyle/>
          <a:p>
            <a:r>
              <a:rPr lang="en-US" sz="1200" dirty="0">
                <a:highlight>
                  <a:srgbClr val="FFFFFF"/>
                </a:highlight>
                <a:latin typeface="Calibri" panose="020F0502020204030204" pitchFamily="34" charset="0"/>
                <a:cs typeface="Calibri" panose="020F0502020204030204" pitchFamily="34" charset="0"/>
              </a:rPr>
              <a:t>Generate a</a:t>
            </a:r>
            <a:r>
              <a:rPr lang="en-US" sz="1200" b="0" i="0" dirty="0">
                <a:effectLst/>
                <a:highlight>
                  <a:srgbClr val="FFFFFF"/>
                </a:highlight>
                <a:latin typeface="Calibri" panose="020F0502020204030204" pitchFamily="34" charset="0"/>
                <a:cs typeface="Calibri" panose="020F0502020204030204" pitchFamily="34" charset="0"/>
              </a:rPr>
              <a:t> list of random indices value from the dataset and using that to plot a subplot of images. To plot the image, first reshape the data into a (48,48,1) shape.</a:t>
            </a:r>
            <a:endParaRPr lang="en-US" sz="120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D6BA838-256A-011B-20B3-31AD8A9B81D0}"/>
              </a:ext>
            </a:extLst>
          </p:cNvPr>
          <p:cNvPicPr>
            <a:picLocks noChangeAspect="1"/>
          </p:cNvPicPr>
          <p:nvPr/>
        </p:nvPicPr>
        <p:blipFill>
          <a:blip r:embed="rId4"/>
          <a:stretch>
            <a:fillRect/>
          </a:stretch>
        </p:blipFill>
        <p:spPr>
          <a:xfrm>
            <a:off x="1988598" y="3639317"/>
            <a:ext cx="6297227" cy="2525767"/>
          </a:xfrm>
          <a:prstGeom prst="rect">
            <a:avLst/>
          </a:prstGeom>
        </p:spPr>
      </p:pic>
      <p:sp>
        <p:nvSpPr>
          <p:cNvPr id="15" name="TextBox 14">
            <a:extLst>
              <a:ext uri="{FF2B5EF4-FFF2-40B4-BE49-F238E27FC236}">
                <a16:creationId xmlns:a16="http://schemas.microsoft.com/office/drawing/2014/main" id="{B9A0D928-8CC9-72B9-8698-5C0B9B7C85CA}"/>
              </a:ext>
            </a:extLst>
          </p:cNvPr>
          <p:cNvSpPr txBox="1"/>
          <p:nvPr/>
        </p:nvSpPr>
        <p:spPr>
          <a:xfrm>
            <a:off x="9390356" y="4817810"/>
            <a:ext cx="2067076" cy="276999"/>
          </a:xfrm>
          <a:prstGeom prst="rect">
            <a:avLst/>
          </a:prstGeom>
          <a:noFill/>
        </p:spPr>
        <p:txBody>
          <a:bodyPr wrap="square">
            <a:spAutoFit/>
          </a:bodyPr>
          <a:lstStyle/>
          <a:p>
            <a:pPr algn="l"/>
            <a:r>
              <a:rPr lang="en-US" sz="1200" i="0" dirty="0">
                <a:effectLst/>
                <a:highlight>
                  <a:srgbClr val="FFFFFF"/>
                </a:highlight>
                <a:latin typeface="Calibri" panose="020F0502020204030204" pitchFamily="34" charset="0"/>
                <a:cs typeface="Calibri" panose="020F0502020204030204" pitchFamily="34" charset="0"/>
              </a:rPr>
              <a:t>Check the input Face images</a:t>
            </a:r>
          </a:p>
        </p:txBody>
      </p:sp>
    </p:spTree>
    <p:extLst>
      <p:ext uri="{BB962C8B-B14F-4D97-AF65-F5344CB8AC3E}">
        <p14:creationId xmlns:p14="http://schemas.microsoft.com/office/powerpoint/2010/main" val="1115794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552EDD-3A45-2F21-58B3-FD5827106C22}"/>
              </a:ext>
            </a:extLst>
          </p:cNvPr>
          <p:cNvSpPr>
            <a:spLocks noGrp="1"/>
          </p:cNvSpPr>
          <p:nvPr>
            <p:ph type="sldNum" sz="quarter" idx="12"/>
          </p:nvPr>
        </p:nvSpPr>
        <p:spPr/>
        <p:txBody>
          <a:bodyPr/>
          <a:lstStyle/>
          <a:p>
            <a:fld id="{7DFC1CBA-4892-A140-A01E-A83B9C8F6E3B}" type="slidenum">
              <a:rPr lang="en-US" smtClean="0"/>
              <a:pPr/>
              <a:t>6</a:t>
            </a:fld>
            <a:endParaRPr lang="en-US"/>
          </a:p>
        </p:txBody>
      </p:sp>
      <p:sp>
        <p:nvSpPr>
          <p:cNvPr id="5" name="TextBox 4">
            <a:extLst>
              <a:ext uri="{FF2B5EF4-FFF2-40B4-BE49-F238E27FC236}">
                <a16:creationId xmlns:a16="http://schemas.microsoft.com/office/drawing/2014/main" id="{68ABB25F-CC1B-36D8-DE50-EA414B832A3B}"/>
              </a:ext>
            </a:extLst>
          </p:cNvPr>
          <p:cNvSpPr txBox="1"/>
          <p:nvPr/>
        </p:nvSpPr>
        <p:spPr>
          <a:xfrm>
            <a:off x="0" y="0"/>
            <a:ext cx="8134165"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Proposed Approaches (Model) with checks for overfitting/underfitting </a:t>
            </a:r>
          </a:p>
        </p:txBody>
      </p:sp>
      <p:pic>
        <p:nvPicPr>
          <p:cNvPr id="6" name="Picture 5">
            <a:extLst>
              <a:ext uri="{FF2B5EF4-FFF2-40B4-BE49-F238E27FC236}">
                <a16:creationId xmlns:a16="http://schemas.microsoft.com/office/drawing/2014/main" id="{B0275A43-5D80-7757-2B4B-49A7F8076116}"/>
              </a:ext>
            </a:extLst>
          </p:cNvPr>
          <p:cNvPicPr>
            <a:picLocks noChangeAspect="1"/>
          </p:cNvPicPr>
          <p:nvPr/>
        </p:nvPicPr>
        <p:blipFill>
          <a:blip r:embed="rId2"/>
          <a:stretch>
            <a:fillRect/>
          </a:stretch>
        </p:blipFill>
        <p:spPr>
          <a:xfrm>
            <a:off x="110321" y="459353"/>
            <a:ext cx="5206448" cy="3091715"/>
          </a:xfrm>
          <a:prstGeom prst="rect">
            <a:avLst/>
          </a:prstGeom>
        </p:spPr>
      </p:pic>
      <p:sp>
        <p:nvSpPr>
          <p:cNvPr id="7" name="TextBox 6">
            <a:extLst>
              <a:ext uri="{FF2B5EF4-FFF2-40B4-BE49-F238E27FC236}">
                <a16:creationId xmlns:a16="http://schemas.microsoft.com/office/drawing/2014/main" id="{CE92EF91-0508-2E84-9D83-7DC811559446}"/>
              </a:ext>
            </a:extLst>
          </p:cNvPr>
          <p:cNvSpPr txBox="1"/>
          <p:nvPr/>
        </p:nvSpPr>
        <p:spPr>
          <a:xfrm>
            <a:off x="5847751" y="817064"/>
            <a:ext cx="6095222" cy="954107"/>
          </a:xfrm>
          <a:prstGeom prst="rect">
            <a:avLst/>
          </a:prstGeom>
          <a:noFill/>
        </p:spPr>
        <p:txBody>
          <a:bodyPr wrap="square">
            <a:spAutoFit/>
          </a:bodyPr>
          <a:lstStyle/>
          <a:p>
            <a:pPr marL="285750" indent="-285750">
              <a:buFont typeface="Arial" panose="020B0604020202020204" pitchFamily="34" charset="0"/>
              <a:buChar char="•"/>
            </a:pPr>
            <a:r>
              <a:rPr lang="en-US" sz="1400" u="sng" dirty="0">
                <a:latin typeface="Calibri" panose="020F0502020204030204" pitchFamily="34" charset="0"/>
                <a:cs typeface="Calibri" panose="020F0502020204030204" pitchFamily="34" charset="0"/>
              </a:rPr>
              <a:t>Proposed final model </a:t>
            </a:r>
            <a:r>
              <a:rPr lang="en-US" sz="1400" dirty="0">
                <a:latin typeface="Calibri" panose="020F0502020204030204" pitchFamily="34" charset="0"/>
                <a:cs typeface="Calibri" panose="020F0502020204030204" pitchFamily="34" charset="0"/>
              </a:rPr>
              <a:t>shown on left chart</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Adam optimizer with learning_rate=0.003</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EarlyStopping with patience=25</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model.evaluate shown below</a:t>
            </a:r>
          </a:p>
        </p:txBody>
      </p:sp>
      <p:pic>
        <p:nvPicPr>
          <p:cNvPr id="9" name="Picture 8">
            <a:extLst>
              <a:ext uri="{FF2B5EF4-FFF2-40B4-BE49-F238E27FC236}">
                <a16:creationId xmlns:a16="http://schemas.microsoft.com/office/drawing/2014/main" id="{AC3BF590-8DA1-4CF2-B8FE-194F4EBC31C8}"/>
              </a:ext>
            </a:extLst>
          </p:cNvPr>
          <p:cNvPicPr>
            <a:picLocks noChangeAspect="1"/>
          </p:cNvPicPr>
          <p:nvPr/>
        </p:nvPicPr>
        <p:blipFill>
          <a:blip r:embed="rId3"/>
          <a:stretch>
            <a:fillRect/>
          </a:stretch>
        </p:blipFill>
        <p:spPr>
          <a:xfrm>
            <a:off x="1510850" y="3829871"/>
            <a:ext cx="3282105" cy="2361643"/>
          </a:xfrm>
          <a:prstGeom prst="rect">
            <a:avLst/>
          </a:prstGeom>
        </p:spPr>
      </p:pic>
      <p:pic>
        <p:nvPicPr>
          <p:cNvPr id="10" name="Picture 9">
            <a:extLst>
              <a:ext uri="{FF2B5EF4-FFF2-40B4-BE49-F238E27FC236}">
                <a16:creationId xmlns:a16="http://schemas.microsoft.com/office/drawing/2014/main" id="{0361B6A2-2FBA-67C6-0D31-49C0264FBB3A}"/>
              </a:ext>
            </a:extLst>
          </p:cNvPr>
          <p:cNvPicPr>
            <a:picLocks noChangeAspect="1"/>
          </p:cNvPicPr>
          <p:nvPr/>
        </p:nvPicPr>
        <p:blipFill>
          <a:blip r:embed="rId4"/>
          <a:stretch>
            <a:fillRect/>
          </a:stretch>
        </p:blipFill>
        <p:spPr>
          <a:xfrm>
            <a:off x="6684884" y="3830089"/>
            <a:ext cx="3074609" cy="2361425"/>
          </a:xfrm>
          <a:prstGeom prst="rect">
            <a:avLst/>
          </a:prstGeom>
        </p:spPr>
      </p:pic>
      <p:pic>
        <p:nvPicPr>
          <p:cNvPr id="11" name="Picture 10">
            <a:extLst>
              <a:ext uri="{FF2B5EF4-FFF2-40B4-BE49-F238E27FC236}">
                <a16:creationId xmlns:a16="http://schemas.microsoft.com/office/drawing/2014/main" id="{54D53136-9E3D-CA8F-03E0-02BAD8EC0552}"/>
              </a:ext>
            </a:extLst>
          </p:cNvPr>
          <p:cNvPicPr>
            <a:picLocks noChangeAspect="1"/>
          </p:cNvPicPr>
          <p:nvPr/>
        </p:nvPicPr>
        <p:blipFill>
          <a:blip r:embed="rId5"/>
          <a:stretch>
            <a:fillRect/>
          </a:stretch>
        </p:blipFill>
        <p:spPr>
          <a:xfrm>
            <a:off x="5847751" y="2466569"/>
            <a:ext cx="5468537" cy="511078"/>
          </a:xfrm>
          <a:prstGeom prst="rect">
            <a:avLst/>
          </a:prstGeom>
        </p:spPr>
      </p:pic>
      <p:pic>
        <p:nvPicPr>
          <p:cNvPr id="13" name="그림 5" descr="텍스트, 스크린샷, 폰트, 레드이(가) 표시된 사진">
            <a:extLst>
              <a:ext uri="{FF2B5EF4-FFF2-40B4-BE49-F238E27FC236}">
                <a16:creationId xmlns:a16="http://schemas.microsoft.com/office/drawing/2014/main" id="{7D238BF0-B1E8-1719-249C-AFD97EBE189D}"/>
              </a:ext>
            </a:extLst>
          </p:cNvPr>
          <p:cNvPicPr>
            <a:picLocks noChangeAspect="1"/>
          </p:cNvPicPr>
          <p:nvPr/>
        </p:nvPicPr>
        <p:blipFill>
          <a:blip r:embed="rId6"/>
          <a:stretch>
            <a:fillRect/>
          </a:stretch>
        </p:blipFill>
        <p:spPr>
          <a:xfrm>
            <a:off x="0" y="6294268"/>
            <a:ext cx="12192000" cy="586204"/>
          </a:xfrm>
          <a:prstGeom prst="rect">
            <a:avLst/>
          </a:prstGeom>
        </p:spPr>
      </p:pic>
      <p:sp>
        <p:nvSpPr>
          <p:cNvPr id="15" name="TextBox 14">
            <a:extLst>
              <a:ext uri="{FF2B5EF4-FFF2-40B4-BE49-F238E27FC236}">
                <a16:creationId xmlns:a16="http://schemas.microsoft.com/office/drawing/2014/main" id="{A7753D22-26BE-E31D-DA07-EF8C6BE4F60D}"/>
              </a:ext>
            </a:extLst>
          </p:cNvPr>
          <p:cNvSpPr txBox="1"/>
          <p:nvPr/>
        </p:nvSpPr>
        <p:spPr>
          <a:xfrm>
            <a:off x="4619761" y="5086829"/>
            <a:ext cx="1691278" cy="738664"/>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Model performs well on gender classification</a:t>
            </a:r>
          </a:p>
        </p:txBody>
      </p:sp>
      <p:sp>
        <p:nvSpPr>
          <p:cNvPr id="16" name="TextBox 15">
            <a:extLst>
              <a:ext uri="{FF2B5EF4-FFF2-40B4-BE49-F238E27FC236}">
                <a16:creationId xmlns:a16="http://schemas.microsoft.com/office/drawing/2014/main" id="{D470FBF8-BEDB-C389-1B19-A8E5C7DD95F8}"/>
              </a:ext>
            </a:extLst>
          </p:cNvPr>
          <p:cNvSpPr txBox="1"/>
          <p:nvPr/>
        </p:nvSpPr>
        <p:spPr>
          <a:xfrm>
            <a:off x="10046056" y="4703765"/>
            <a:ext cx="2000188" cy="1384995"/>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Model shows overfitting on age regression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Could stop around epoch 20</a:t>
            </a:r>
          </a:p>
          <a:p>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6294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20567E-D642-08B8-B962-DA6C5C6F48DB}"/>
              </a:ext>
            </a:extLst>
          </p:cNvPr>
          <p:cNvSpPr>
            <a:spLocks noGrp="1"/>
          </p:cNvSpPr>
          <p:nvPr>
            <p:ph type="sldNum" sz="quarter" idx="12"/>
          </p:nvPr>
        </p:nvSpPr>
        <p:spPr/>
        <p:txBody>
          <a:bodyPr/>
          <a:lstStyle/>
          <a:p>
            <a:fld id="{7DFC1CBA-4892-A140-A01E-A83B9C8F6E3B}" type="slidenum">
              <a:rPr lang="en-US" smtClean="0">
                <a:latin typeface="Calibri" panose="020F0502020204030204" pitchFamily="34" charset="0"/>
                <a:cs typeface="Calibri" panose="020F0502020204030204" pitchFamily="34" charset="0"/>
              </a:rPr>
              <a:pPr/>
              <a:t>7</a:t>
            </a:fld>
            <a:endParaRPr lang="en-US">
              <a:latin typeface="Calibri" panose="020F0502020204030204" pitchFamily="34" charset="0"/>
              <a:cs typeface="Calibri" panose="020F0502020204030204" pitchFamily="34" charset="0"/>
            </a:endParaRPr>
          </a:p>
        </p:txBody>
      </p:sp>
      <p:pic>
        <p:nvPicPr>
          <p:cNvPr id="4" name="그림 5" descr="텍스트, 스크린샷, 폰트, 레드이(가) 표시된 사진">
            <a:extLst>
              <a:ext uri="{FF2B5EF4-FFF2-40B4-BE49-F238E27FC236}">
                <a16:creationId xmlns:a16="http://schemas.microsoft.com/office/drawing/2014/main" id="{EF417563-3E6A-BE2D-7BEB-19D024BF0699}"/>
              </a:ext>
            </a:extLst>
          </p:cNvPr>
          <p:cNvPicPr>
            <a:picLocks noChangeAspect="1"/>
          </p:cNvPicPr>
          <p:nvPr/>
        </p:nvPicPr>
        <p:blipFill>
          <a:blip r:embed="rId2"/>
          <a:stretch>
            <a:fillRect/>
          </a:stretch>
        </p:blipFill>
        <p:spPr>
          <a:xfrm>
            <a:off x="0" y="6294268"/>
            <a:ext cx="12192000" cy="586204"/>
          </a:xfrm>
          <a:prstGeom prst="rect">
            <a:avLst/>
          </a:prstGeom>
        </p:spPr>
      </p:pic>
      <p:sp>
        <p:nvSpPr>
          <p:cNvPr id="6" name="TextBox 5">
            <a:extLst>
              <a:ext uri="{FF2B5EF4-FFF2-40B4-BE49-F238E27FC236}">
                <a16:creationId xmlns:a16="http://schemas.microsoft.com/office/drawing/2014/main" id="{EF3BDDE0-70A6-5B45-A407-7E78ED629E98}"/>
              </a:ext>
            </a:extLst>
          </p:cNvPr>
          <p:cNvSpPr txBox="1"/>
          <p:nvPr/>
        </p:nvSpPr>
        <p:spPr>
          <a:xfrm>
            <a:off x="0" y="62689"/>
            <a:ext cx="7722606"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Proposed Solution (Model Selection) with regularization, if needed </a:t>
            </a:r>
          </a:p>
        </p:txBody>
      </p:sp>
      <p:sp>
        <p:nvSpPr>
          <p:cNvPr id="5" name="TextBox 4">
            <a:extLst>
              <a:ext uri="{FF2B5EF4-FFF2-40B4-BE49-F238E27FC236}">
                <a16:creationId xmlns:a16="http://schemas.microsoft.com/office/drawing/2014/main" id="{499D1D3C-B46D-6A1A-6A09-36D5D78AE289}"/>
              </a:ext>
            </a:extLst>
          </p:cNvPr>
          <p:cNvSpPr txBox="1"/>
          <p:nvPr/>
        </p:nvSpPr>
        <p:spPr>
          <a:xfrm>
            <a:off x="1000099" y="994566"/>
            <a:ext cx="9692195" cy="523220"/>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With regularization</a:t>
            </a:r>
            <a:r>
              <a:rPr lang="en-US" sz="1400" dirty="0">
                <a:latin typeface="Calibri" panose="020F0502020204030204" pitchFamily="34" charset="0"/>
                <a:cs typeface="Calibri" panose="020F0502020204030204" pitchFamily="34" charset="0"/>
              </a:rPr>
              <a:t>: </a:t>
            </a:r>
            <a:r>
              <a:rPr lang="en-US" sz="1400" b="1" dirty="0">
                <a:solidFill>
                  <a:srgbClr val="007396"/>
                </a:solidFill>
                <a:latin typeface="Calibri" panose="020F0502020204030204" pitchFamily="34" charset="0"/>
                <a:cs typeface="Calibri" panose="020F0502020204030204" pitchFamily="34" charset="0"/>
              </a:rPr>
              <a:t>model does not improve much</a:t>
            </a:r>
          </a:p>
          <a:p>
            <a:r>
              <a:rPr lang="en-US" sz="1400" dirty="0">
                <a:latin typeface="Calibri" panose="020F0502020204030204" pitchFamily="34" charset="0"/>
                <a:cs typeface="Calibri" panose="020F0502020204030204" pitchFamily="34" charset="0"/>
              </a:rPr>
              <a:t>x = layers.Dense(128, activation='</a:t>
            </a:r>
            <a:r>
              <a:rPr lang="en-US" sz="1400" dirty="0" err="1">
                <a:latin typeface="Calibri" panose="020F0502020204030204" pitchFamily="34" charset="0"/>
                <a:cs typeface="Calibri" panose="020F0502020204030204" pitchFamily="34" charset="0"/>
              </a:rPr>
              <a:t>relu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kernel_regularizer</a:t>
            </a:r>
            <a:r>
              <a:rPr lang="en-US" sz="1400" dirty="0">
                <a:latin typeface="Calibri" panose="020F0502020204030204" pitchFamily="34" charset="0"/>
                <a:cs typeface="Calibri" panose="020F0502020204030204" pitchFamily="34" charset="0"/>
              </a:rPr>
              <a:t>=tf.keras.regularizers.l2())(x)</a:t>
            </a:r>
          </a:p>
        </p:txBody>
      </p:sp>
      <p:pic>
        <p:nvPicPr>
          <p:cNvPr id="13" name="Picture 12">
            <a:extLst>
              <a:ext uri="{FF2B5EF4-FFF2-40B4-BE49-F238E27FC236}">
                <a16:creationId xmlns:a16="http://schemas.microsoft.com/office/drawing/2014/main" id="{EBA7DBCC-C599-020F-9575-9F0A1F4B29F1}"/>
              </a:ext>
            </a:extLst>
          </p:cNvPr>
          <p:cNvPicPr>
            <a:picLocks noChangeAspect="1"/>
          </p:cNvPicPr>
          <p:nvPr/>
        </p:nvPicPr>
        <p:blipFill>
          <a:blip r:embed="rId3"/>
          <a:stretch>
            <a:fillRect/>
          </a:stretch>
        </p:blipFill>
        <p:spPr>
          <a:xfrm>
            <a:off x="668044" y="1962854"/>
            <a:ext cx="4673023" cy="3399260"/>
          </a:xfrm>
          <a:prstGeom prst="rect">
            <a:avLst/>
          </a:prstGeom>
        </p:spPr>
      </p:pic>
      <p:pic>
        <p:nvPicPr>
          <p:cNvPr id="15" name="Picture 14">
            <a:extLst>
              <a:ext uri="{FF2B5EF4-FFF2-40B4-BE49-F238E27FC236}">
                <a16:creationId xmlns:a16="http://schemas.microsoft.com/office/drawing/2014/main" id="{CB1C977C-5346-BEFD-286C-E623857C9432}"/>
              </a:ext>
            </a:extLst>
          </p:cNvPr>
          <p:cNvPicPr>
            <a:picLocks noChangeAspect="1"/>
          </p:cNvPicPr>
          <p:nvPr/>
        </p:nvPicPr>
        <p:blipFill>
          <a:blip r:embed="rId4"/>
          <a:stretch>
            <a:fillRect/>
          </a:stretch>
        </p:blipFill>
        <p:spPr>
          <a:xfrm>
            <a:off x="6455454" y="1962854"/>
            <a:ext cx="4456808" cy="3399260"/>
          </a:xfrm>
          <a:prstGeom prst="rect">
            <a:avLst/>
          </a:prstGeom>
        </p:spPr>
      </p:pic>
      <p:sp>
        <p:nvSpPr>
          <p:cNvPr id="16" name="Rectangle: Rounded Corners 15">
            <a:extLst>
              <a:ext uri="{FF2B5EF4-FFF2-40B4-BE49-F238E27FC236}">
                <a16:creationId xmlns:a16="http://schemas.microsoft.com/office/drawing/2014/main" id="{4415C356-9F86-67DA-0098-455A090C100A}"/>
              </a:ext>
            </a:extLst>
          </p:cNvPr>
          <p:cNvSpPr/>
          <p:nvPr/>
        </p:nvSpPr>
        <p:spPr>
          <a:xfrm>
            <a:off x="471793" y="861134"/>
            <a:ext cx="11248414" cy="5207658"/>
          </a:xfrm>
          <a:prstGeom prst="roundRect">
            <a:avLst/>
          </a:prstGeom>
          <a:solidFill>
            <a:srgbClr val="007396">
              <a:alpha val="1961"/>
            </a:srgbClr>
          </a:solidFill>
          <a:ln w="28575">
            <a:solidFill>
              <a:srgbClr val="0073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97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20567E-D642-08B8-B962-DA6C5C6F48DB}"/>
              </a:ext>
            </a:extLst>
          </p:cNvPr>
          <p:cNvSpPr>
            <a:spLocks noGrp="1"/>
          </p:cNvSpPr>
          <p:nvPr>
            <p:ph type="sldNum" sz="quarter" idx="12"/>
          </p:nvPr>
        </p:nvSpPr>
        <p:spPr/>
        <p:txBody>
          <a:bodyPr/>
          <a:lstStyle/>
          <a:p>
            <a:fld id="{7DFC1CBA-4892-A140-A01E-A83B9C8F6E3B}" type="slidenum">
              <a:rPr lang="en-US" smtClean="0">
                <a:latin typeface="Calibri" panose="020F0502020204030204" pitchFamily="34" charset="0"/>
                <a:cs typeface="Calibri" panose="020F0502020204030204" pitchFamily="34" charset="0"/>
              </a:rPr>
              <a:pPr/>
              <a:t>8</a:t>
            </a:fld>
            <a:endParaRPr lang="en-US">
              <a:latin typeface="Calibri" panose="020F0502020204030204" pitchFamily="34" charset="0"/>
              <a:cs typeface="Calibri" panose="020F0502020204030204" pitchFamily="34" charset="0"/>
            </a:endParaRPr>
          </a:p>
        </p:txBody>
      </p:sp>
      <p:pic>
        <p:nvPicPr>
          <p:cNvPr id="4" name="그림 5" descr="텍스트, 스크린샷, 폰트, 레드이(가) 표시된 사진">
            <a:extLst>
              <a:ext uri="{FF2B5EF4-FFF2-40B4-BE49-F238E27FC236}">
                <a16:creationId xmlns:a16="http://schemas.microsoft.com/office/drawing/2014/main" id="{EF417563-3E6A-BE2D-7BEB-19D024BF0699}"/>
              </a:ext>
            </a:extLst>
          </p:cNvPr>
          <p:cNvPicPr>
            <a:picLocks noChangeAspect="1"/>
          </p:cNvPicPr>
          <p:nvPr/>
        </p:nvPicPr>
        <p:blipFill>
          <a:blip r:embed="rId2"/>
          <a:stretch>
            <a:fillRect/>
          </a:stretch>
        </p:blipFill>
        <p:spPr>
          <a:xfrm>
            <a:off x="0" y="6294268"/>
            <a:ext cx="12192000" cy="586204"/>
          </a:xfrm>
          <a:prstGeom prst="rect">
            <a:avLst/>
          </a:prstGeom>
        </p:spPr>
      </p:pic>
      <p:sp>
        <p:nvSpPr>
          <p:cNvPr id="6" name="TextBox 5">
            <a:extLst>
              <a:ext uri="{FF2B5EF4-FFF2-40B4-BE49-F238E27FC236}">
                <a16:creationId xmlns:a16="http://schemas.microsoft.com/office/drawing/2014/main" id="{EF3BDDE0-70A6-5B45-A407-7E78ED629E98}"/>
              </a:ext>
            </a:extLst>
          </p:cNvPr>
          <p:cNvSpPr txBox="1"/>
          <p:nvPr/>
        </p:nvSpPr>
        <p:spPr>
          <a:xfrm>
            <a:off x="0" y="62689"/>
            <a:ext cx="7722606"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Proposed Solution (Model Selection) with regularization, if needed </a:t>
            </a:r>
          </a:p>
        </p:txBody>
      </p:sp>
      <p:sp>
        <p:nvSpPr>
          <p:cNvPr id="5" name="TextBox 4">
            <a:extLst>
              <a:ext uri="{FF2B5EF4-FFF2-40B4-BE49-F238E27FC236}">
                <a16:creationId xmlns:a16="http://schemas.microsoft.com/office/drawing/2014/main" id="{499D1D3C-B46D-6A1A-6A09-36D5D78AE289}"/>
              </a:ext>
            </a:extLst>
          </p:cNvPr>
          <p:cNvSpPr txBox="1"/>
          <p:nvPr/>
        </p:nvSpPr>
        <p:spPr>
          <a:xfrm>
            <a:off x="975180" y="827573"/>
            <a:ext cx="9692195" cy="523220"/>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With RMSprop optimizer rather than Adam optimizer</a:t>
            </a:r>
            <a:r>
              <a:rPr lang="en-US" sz="1400" dirty="0">
                <a:latin typeface="Calibri" panose="020F0502020204030204" pitchFamily="34" charset="0"/>
                <a:cs typeface="Calibri" panose="020F0502020204030204" pitchFamily="34" charset="0"/>
              </a:rPr>
              <a:t>: </a:t>
            </a:r>
            <a:r>
              <a:rPr lang="en-US" sz="1400" b="1" dirty="0">
                <a:solidFill>
                  <a:srgbClr val="007396"/>
                </a:solidFill>
                <a:latin typeface="Calibri" panose="020F0502020204030204" pitchFamily="34" charset="0"/>
                <a:cs typeface="Calibri" panose="020F0502020204030204" pitchFamily="34" charset="0"/>
              </a:rPr>
              <a:t>higher loss on validation set </a:t>
            </a:r>
          </a:p>
          <a:p>
            <a:r>
              <a:rPr lang="en-US" sz="1400" dirty="0" err="1">
                <a:latin typeface="Calibri" panose="020F0502020204030204" pitchFamily="34" charset="0"/>
                <a:cs typeface="Calibri" panose="020F0502020204030204" pitchFamily="34" charset="0"/>
              </a:rPr>
              <a:t>tf.keras.optimizers.RMSprop</a:t>
            </a:r>
            <a:r>
              <a:rPr lang="en-US" sz="1400" dirty="0">
                <a:latin typeface="Calibri" panose="020F0502020204030204" pitchFamily="34" charset="0"/>
                <a:cs typeface="Calibri" panose="020F0502020204030204" pitchFamily="34" charset="0"/>
              </a:rPr>
              <a:t>(learning_rate=0.003)</a:t>
            </a:r>
          </a:p>
        </p:txBody>
      </p:sp>
      <p:pic>
        <p:nvPicPr>
          <p:cNvPr id="2" name="Picture 1">
            <a:extLst>
              <a:ext uri="{FF2B5EF4-FFF2-40B4-BE49-F238E27FC236}">
                <a16:creationId xmlns:a16="http://schemas.microsoft.com/office/drawing/2014/main" id="{46261269-F245-C971-0573-441017FA4466}"/>
              </a:ext>
            </a:extLst>
          </p:cNvPr>
          <p:cNvPicPr>
            <a:picLocks noChangeAspect="1"/>
          </p:cNvPicPr>
          <p:nvPr/>
        </p:nvPicPr>
        <p:blipFill>
          <a:blip r:embed="rId3"/>
          <a:stretch>
            <a:fillRect/>
          </a:stretch>
        </p:blipFill>
        <p:spPr>
          <a:xfrm>
            <a:off x="975180" y="1411762"/>
            <a:ext cx="7286625" cy="447675"/>
          </a:xfrm>
          <a:prstGeom prst="rect">
            <a:avLst/>
          </a:prstGeom>
        </p:spPr>
      </p:pic>
      <p:sp>
        <p:nvSpPr>
          <p:cNvPr id="7" name="TextBox 6">
            <a:extLst>
              <a:ext uri="{FF2B5EF4-FFF2-40B4-BE49-F238E27FC236}">
                <a16:creationId xmlns:a16="http://schemas.microsoft.com/office/drawing/2014/main" id="{87E467A4-1C41-BC22-20A6-624251C2A5F7}"/>
              </a:ext>
            </a:extLst>
          </p:cNvPr>
          <p:cNvSpPr txBox="1"/>
          <p:nvPr/>
        </p:nvSpPr>
        <p:spPr>
          <a:xfrm>
            <a:off x="975180" y="2228369"/>
            <a:ext cx="9692195" cy="523220"/>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With added dropout layer</a:t>
            </a:r>
            <a:r>
              <a:rPr lang="en-US" sz="1400" dirty="0">
                <a:latin typeface="Calibri" panose="020F0502020204030204" pitchFamily="34" charset="0"/>
                <a:cs typeface="Calibri" panose="020F0502020204030204" pitchFamily="34" charset="0"/>
              </a:rPr>
              <a:t>: </a:t>
            </a:r>
            <a:r>
              <a:rPr lang="en-US" sz="1400" b="1" dirty="0">
                <a:solidFill>
                  <a:srgbClr val="007396"/>
                </a:solidFill>
                <a:latin typeface="Calibri" panose="020F0502020204030204" pitchFamily="34" charset="0"/>
                <a:cs typeface="Calibri" panose="020F0502020204030204" pitchFamily="34" charset="0"/>
              </a:rPr>
              <a:t>overfitting improved much better for age regression but lower accuracy on gender classification </a:t>
            </a:r>
          </a:p>
          <a:p>
            <a:r>
              <a:rPr lang="en-US" sz="1400" dirty="0">
                <a:latin typeface="Calibri" panose="020F0502020204030204" pitchFamily="34" charset="0"/>
                <a:cs typeface="Calibri" panose="020F0502020204030204" pitchFamily="34" charset="0"/>
              </a:rPr>
              <a:t>x = Dropout(0.5)(x)</a:t>
            </a:r>
          </a:p>
        </p:txBody>
      </p:sp>
      <p:pic>
        <p:nvPicPr>
          <p:cNvPr id="9" name="Picture 8">
            <a:extLst>
              <a:ext uri="{FF2B5EF4-FFF2-40B4-BE49-F238E27FC236}">
                <a16:creationId xmlns:a16="http://schemas.microsoft.com/office/drawing/2014/main" id="{86FE1B05-0DEB-3E89-2C9C-101A77EC71BD}"/>
              </a:ext>
            </a:extLst>
          </p:cNvPr>
          <p:cNvPicPr>
            <a:picLocks noChangeAspect="1"/>
          </p:cNvPicPr>
          <p:nvPr/>
        </p:nvPicPr>
        <p:blipFill>
          <a:blip r:embed="rId4"/>
          <a:stretch>
            <a:fillRect/>
          </a:stretch>
        </p:blipFill>
        <p:spPr>
          <a:xfrm>
            <a:off x="975180" y="2812558"/>
            <a:ext cx="7343775" cy="447675"/>
          </a:xfrm>
          <a:prstGeom prst="rect">
            <a:avLst/>
          </a:prstGeom>
        </p:spPr>
      </p:pic>
      <p:pic>
        <p:nvPicPr>
          <p:cNvPr id="10" name="Picture 9">
            <a:extLst>
              <a:ext uri="{FF2B5EF4-FFF2-40B4-BE49-F238E27FC236}">
                <a16:creationId xmlns:a16="http://schemas.microsoft.com/office/drawing/2014/main" id="{018E54A4-AE27-96AC-728F-F873BAEECA9D}"/>
              </a:ext>
            </a:extLst>
          </p:cNvPr>
          <p:cNvPicPr>
            <a:picLocks noChangeAspect="1"/>
          </p:cNvPicPr>
          <p:nvPr/>
        </p:nvPicPr>
        <p:blipFill>
          <a:blip r:embed="rId5"/>
          <a:stretch>
            <a:fillRect/>
          </a:stretch>
        </p:blipFill>
        <p:spPr>
          <a:xfrm>
            <a:off x="6445188" y="3405131"/>
            <a:ext cx="3932345" cy="2841103"/>
          </a:xfrm>
          <a:prstGeom prst="rect">
            <a:avLst/>
          </a:prstGeom>
        </p:spPr>
      </p:pic>
      <p:sp>
        <p:nvSpPr>
          <p:cNvPr id="12" name="Rectangle: Rounded Corners 11">
            <a:extLst>
              <a:ext uri="{FF2B5EF4-FFF2-40B4-BE49-F238E27FC236}">
                <a16:creationId xmlns:a16="http://schemas.microsoft.com/office/drawing/2014/main" id="{5237B8E1-D62C-14A3-ABC6-D19A38A4D62F}"/>
              </a:ext>
            </a:extLst>
          </p:cNvPr>
          <p:cNvSpPr/>
          <p:nvPr/>
        </p:nvSpPr>
        <p:spPr>
          <a:xfrm>
            <a:off x="438540" y="701337"/>
            <a:ext cx="11248414" cy="1225118"/>
          </a:xfrm>
          <a:prstGeom prst="roundRect">
            <a:avLst/>
          </a:prstGeom>
          <a:solidFill>
            <a:srgbClr val="007396">
              <a:alpha val="1961"/>
            </a:srgbClr>
          </a:solidFill>
          <a:ln w="28575">
            <a:solidFill>
              <a:srgbClr val="0073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C707D353-E737-2493-7727-4ED42DC44008}"/>
              </a:ext>
            </a:extLst>
          </p:cNvPr>
          <p:cNvSpPr/>
          <p:nvPr/>
        </p:nvSpPr>
        <p:spPr>
          <a:xfrm>
            <a:off x="438540" y="2091319"/>
            <a:ext cx="11248414" cy="4195841"/>
          </a:xfrm>
          <a:prstGeom prst="roundRect">
            <a:avLst/>
          </a:prstGeom>
          <a:solidFill>
            <a:srgbClr val="007396">
              <a:alpha val="1961"/>
            </a:srgbClr>
          </a:solidFill>
          <a:ln w="28575">
            <a:solidFill>
              <a:srgbClr val="0073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C7B324C-7113-909B-2228-A4D1F5F292CF}"/>
              </a:ext>
            </a:extLst>
          </p:cNvPr>
          <p:cNvPicPr>
            <a:picLocks noChangeAspect="1"/>
          </p:cNvPicPr>
          <p:nvPr/>
        </p:nvPicPr>
        <p:blipFill>
          <a:blip r:embed="rId6"/>
          <a:stretch>
            <a:fillRect/>
          </a:stretch>
        </p:blipFill>
        <p:spPr>
          <a:xfrm>
            <a:off x="1330239" y="3400284"/>
            <a:ext cx="3784611" cy="2826966"/>
          </a:xfrm>
          <a:prstGeom prst="rect">
            <a:avLst/>
          </a:prstGeom>
        </p:spPr>
      </p:pic>
    </p:spTree>
    <p:extLst>
      <p:ext uri="{BB962C8B-B14F-4D97-AF65-F5344CB8AC3E}">
        <p14:creationId xmlns:p14="http://schemas.microsoft.com/office/powerpoint/2010/main" val="1659410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20567E-D642-08B8-B962-DA6C5C6F48DB}"/>
              </a:ext>
            </a:extLst>
          </p:cNvPr>
          <p:cNvSpPr>
            <a:spLocks noGrp="1"/>
          </p:cNvSpPr>
          <p:nvPr>
            <p:ph type="sldNum" sz="quarter" idx="12"/>
          </p:nvPr>
        </p:nvSpPr>
        <p:spPr/>
        <p:txBody>
          <a:bodyPr/>
          <a:lstStyle/>
          <a:p>
            <a:fld id="{7DFC1CBA-4892-A140-A01E-A83B9C8F6E3B}" type="slidenum">
              <a:rPr lang="en-US" smtClean="0">
                <a:latin typeface="Calibri" panose="020F0502020204030204" pitchFamily="34" charset="0"/>
                <a:cs typeface="Calibri" panose="020F0502020204030204" pitchFamily="34" charset="0"/>
              </a:rPr>
              <a:pPr/>
              <a:t>9</a:t>
            </a:fld>
            <a:endParaRPr lang="en-US">
              <a:latin typeface="Calibri" panose="020F0502020204030204" pitchFamily="34" charset="0"/>
              <a:cs typeface="Calibri" panose="020F0502020204030204" pitchFamily="34" charset="0"/>
            </a:endParaRPr>
          </a:p>
        </p:txBody>
      </p:sp>
      <p:pic>
        <p:nvPicPr>
          <p:cNvPr id="4" name="그림 5" descr="텍스트, 스크린샷, 폰트, 레드이(가) 표시된 사진">
            <a:extLst>
              <a:ext uri="{FF2B5EF4-FFF2-40B4-BE49-F238E27FC236}">
                <a16:creationId xmlns:a16="http://schemas.microsoft.com/office/drawing/2014/main" id="{EF417563-3E6A-BE2D-7BEB-19D024BF0699}"/>
              </a:ext>
            </a:extLst>
          </p:cNvPr>
          <p:cNvPicPr>
            <a:picLocks noChangeAspect="1"/>
          </p:cNvPicPr>
          <p:nvPr/>
        </p:nvPicPr>
        <p:blipFill>
          <a:blip r:embed="rId2"/>
          <a:stretch>
            <a:fillRect/>
          </a:stretch>
        </p:blipFill>
        <p:spPr>
          <a:xfrm>
            <a:off x="0" y="6294268"/>
            <a:ext cx="12192000" cy="586204"/>
          </a:xfrm>
          <a:prstGeom prst="rect">
            <a:avLst/>
          </a:prstGeom>
        </p:spPr>
      </p:pic>
      <p:sp>
        <p:nvSpPr>
          <p:cNvPr id="6" name="TextBox 5">
            <a:extLst>
              <a:ext uri="{FF2B5EF4-FFF2-40B4-BE49-F238E27FC236}">
                <a16:creationId xmlns:a16="http://schemas.microsoft.com/office/drawing/2014/main" id="{EF3BDDE0-70A6-5B45-A407-7E78ED629E98}"/>
              </a:ext>
            </a:extLst>
          </p:cNvPr>
          <p:cNvSpPr txBox="1"/>
          <p:nvPr/>
        </p:nvSpPr>
        <p:spPr>
          <a:xfrm>
            <a:off x="0" y="62689"/>
            <a:ext cx="7722606"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Proposed Solution (Model Selection) with regularization, if needed </a:t>
            </a:r>
          </a:p>
        </p:txBody>
      </p:sp>
      <p:sp>
        <p:nvSpPr>
          <p:cNvPr id="5" name="TextBox 4">
            <a:extLst>
              <a:ext uri="{FF2B5EF4-FFF2-40B4-BE49-F238E27FC236}">
                <a16:creationId xmlns:a16="http://schemas.microsoft.com/office/drawing/2014/main" id="{499D1D3C-B46D-6A1A-6A09-36D5D78AE289}"/>
              </a:ext>
            </a:extLst>
          </p:cNvPr>
          <p:cNvSpPr txBox="1"/>
          <p:nvPr/>
        </p:nvSpPr>
        <p:spPr>
          <a:xfrm>
            <a:off x="1052460" y="896697"/>
            <a:ext cx="9692195" cy="738664"/>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With </a:t>
            </a:r>
            <a:r>
              <a:rPr lang="en-US" sz="1400" b="1" i="0" dirty="0">
                <a:effectLst/>
                <a:latin typeface="Calibri" panose="020F0502020204030204" pitchFamily="34" charset="0"/>
                <a:cs typeface="Calibri" panose="020F0502020204030204" pitchFamily="34" charset="0"/>
              </a:rPr>
              <a:t>reducing the number of parameters (decreasing the number of filters in the convolutional layers and reducing the number of units in the dense layers) </a:t>
            </a:r>
            <a:r>
              <a:rPr lang="en-US" sz="1400" dirty="0">
                <a:latin typeface="Calibri" panose="020F0502020204030204" pitchFamily="34" charset="0"/>
                <a:cs typeface="Calibri" panose="020F0502020204030204" pitchFamily="34" charset="0"/>
              </a:rPr>
              <a:t>: </a:t>
            </a:r>
            <a:r>
              <a:rPr lang="en-US" sz="1400" b="1" dirty="0">
                <a:solidFill>
                  <a:srgbClr val="007396"/>
                </a:solidFill>
                <a:latin typeface="Calibri" panose="020F0502020204030204" pitchFamily="34" charset="0"/>
                <a:cs typeface="Calibri" panose="020F0502020204030204" pitchFamily="34" charset="0"/>
              </a:rPr>
              <a:t>worse overfitting on age regression, but can consider stop around 20 epochs</a:t>
            </a:r>
          </a:p>
          <a:p>
            <a:r>
              <a:rPr lang="en-US" sz="1400" dirty="0">
                <a:latin typeface="Calibri" panose="020F0502020204030204" pitchFamily="34" charset="0"/>
                <a:cs typeface="Calibri" panose="020F0502020204030204" pitchFamily="34" charset="0"/>
              </a:rPr>
              <a:t>x = layers.Conv2D(8, 3, activation="relu")(input_layer)</a:t>
            </a:r>
          </a:p>
        </p:txBody>
      </p:sp>
      <p:pic>
        <p:nvPicPr>
          <p:cNvPr id="13" name="Picture 12">
            <a:extLst>
              <a:ext uri="{FF2B5EF4-FFF2-40B4-BE49-F238E27FC236}">
                <a16:creationId xmlns:a16="http://schemas.microsoft.com/office/drawing/2014/main" id="{8A130C31-48D5-62DA-6356-4665D643A27A}"/>
              </a:ext>
            </a:extLst>
          </p:cNvPr>
          <p:cNvPicPr>
            <a:picLocks noChangeAspect="1"/>
          </p:cNvPicPr>
          <p:nvPr/>
        </p:nvPicPr>
        <p:blipFill>
          <a:blip r:embed="rId3"/>
          <a:stretch>
            <a:fillRect/>
          </a:stretch>
        </p:blipFill>
        <p:spPr>
          <a:xfrm>
            <a:off x="1141237" y="1857782"/>
            <a:ext cx="7353300" cy="495300"/>
          </a:xfrm>
          <a:prstGeom prst="rect">
            <a:avLst/>
          </a:prstGeom>
        </p:spPr>
      </p:pic>
      <p:pic>
        <p:nvPicPr>
          <p:cNvPr id="14" name="Picture 13">
            <a:extLst>
              <a:ext uri="{FF2B5EF4-FFF2-40B4-BE49-F238E27FC236}">
                <a16:creationId xmlns:a16="http://schemas.microsoft.com/office/drawing/2014/main" id="{CC05FD6D-D227-9049-0739-310D62A55EDD}"/>
              </a:ext>
            </a:extLst>
          </p:cNvPr>
          <p:cNvPicPr>
            <a:picLocks noChangeAspect="1"/>
          </p:cNvPicPr>
          <p:nvPr/>
        </p:nvPicPr>
        <p:blipFill>
          <a:blip r:embed="rId4"/>
          <a:stretch>
            <a:fillRect/>
          </a:stretch>
        </p:blipFill>
        <p:spPr>
          <a:xfrm>
            <a:off x="6520749" y="2812019"/>
            <a:ext cx="4530014" cy="3297909"/>
          </a:xfrm>
          <a:prstGeom prst="rect">
            <a:avLst/>
          </a:prstGeom>
        </p:spPr>
      </p:pic>
      <p:sp>
        <p:nvSpPr>
          <p:cNvPr id="15" name="Rectangle: Rounded Corners 14">
            <a:extLst>
              <a:ext uri="{FF2B5EF4-FFF2-40B4-BE49-F238E27FC236}">
                <a16:creationId xmlns:a16="http://schemas.microsoft.com/office/drawing/2014/main" id="{3656221E-EB16-D136-829B-7887933E9A60}"/>
              </a:ext>
            </a:extLst>
          </p:cNvPr>
          <p:cNvSpPr/>
          <p:nvPr/>
        </p:nvSpPr>
        <p:spPr>
          <a:xfrm>
            <a:off x="438540" y="748072"/>
            <a:ext cx="11248414" cy="5386397"/>
          </a:xfrm>
          <a:prstGeom prst="roundRect">
            <a:avLst/>
          </a:prstGeom>
          <a:solidFill>
            <a:srgbClr val="007396">
              <a:alpha val="1961"/>
            </a:srgbClr>
          </a:solidFill>
          <a:ln w="28575">
            <a:solidFill>
              <a:srgbClr val="0073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EF0145B-6094-0F62-E9B3-BD1350A40E67}"/>
              </a:ext>
            </a:extLst>
          </p:cNvPr>
          <p:cNvPicPr>
            <a:picLocks noChangeAspect="1"/>
          </p:cNvPicPr>
          <p:nvPr/>
        </p:nvPicPr>
        <p:blipFill>
          <a:blip r:embed="rId5"/>
          <a:stretch>
            <a:fillRect/>
          </a:stretch>
        </p:blipFill>
        <p:spPr>
          <a:xfrm>
            <a:off x="1141237" y="2812019"/>
            <a:ext cx="4317912" cy="3297909"/>
          </a:xfrm>
          <a:prstGeom prst="rect">
            <a:avLst/>
          </a:prstGeom>
        </p:spPr>
      </p:pic>
    </p:spTree>
    <p:extLst>
      <p:ext uri="{BB962C8B-B14F-4D97-AF65-F5344CB8AC3E}">
        <p14:creationId xmlns:p14="http://schemas.microsoft.com/office/powerpoint/2010/main" val="4059640683"/>
      </p:ext>
    </p:extLst>
  </p:cSld>
  <p:clrMapOvr>
    <a:masterClrMapping/>
  </p:clrMapOvr>
</p:sld>
</file>

<file path=ppt/theme/theme1.xml><?xml version="1.0" encoding="utf-8"?>
<a:theme xmlns:a="http://schemas.openxmlformats.org/drawingml/2006/main" name="UChicago">
  <a:themeElements>
    <a:clrScheme name="Custom 3">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800000"/>
      </a:hlink>
      <a:folHlink>
        <a:srgbClr val="73737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hicago" id="{CFAA2610-EF68-2342-A71B-BDE9C170BA18}" vid="{B0365B56-F18B-384A-96E5-38458130AA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UChicago</Template>
  <TotalTime>996</TotalTime>
  <Words>1211</Words>
  <Application>Microsoft Office PowerPoint</Application>
  <PresentationFormat>Widescreen</PresentationFormat>
  <Paragraphs>111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Garamond</vt:lpstr>
      <vt:lpstr>Helvetica</vt:lpstr>
      <vt:lpstr>UChicago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 Kuklenski</dc:creator>
  <cp:lastModifiedBy>Liang Gong</cp:lastModifiedBy>
  <cp:revision>34</cp:revision>
  <dcterms:created xsi:type="dcterms:W3CDTF">2019-01-18T20:37:24Z</dcterms:created>
  <dcterms:modified xsi:type="dcterms:W3CDTF">2024-05-18T22:03:25Z</dcterms:modified>
</cp:coreProperties>
</file>